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handoutMasterIdLst>
    <p:handoutMasterId r:id="rId40"/>
  </p:handoutMasterIdLst>
  <p:sldIdLst>
    <p:sldId id="682" r:id="rId2"/>
    <p:sldId id="683" r:id="rId3"/>
    <p:sldId id="733" r:id="rId4"/>
    <p:sldId id="726" r:id="rId5"/>
    <p:sldId id="728" r:id="rId6"/>
    <p:sldId id="729" r:id="rId7"/>
    <p:sldId id="534" r:id="rId8"/>
    <p:sldId id="730" r:id="rId9"/>
    <p:sldId id="734" r:id="rId10"/>
    <p:sldId id="684" r:id="rId11"/>
    <p:sldId id="732" r:id="rId12"/>
    <p:sldId id="731" r:id="rId13"/>
    <p:sldId id="685" r:id="rId14"/>
    <p:sldId id="686" r:id="rId15"/>
    <p:sldId id="687" r:id="rId16"/>
    <p:sldId id="709" r:id="rId17"/>
    <p:sldId id="735" r:id="rId18"/>
    <p:sldId id="688" r:id="rId19"/>
    <p:sldId id="718" r:id="rId20"/>
    <p:sldId id="736" r:id="rId21"/>
    <p:sldId id="737" r:id="rId22"/>
    <p:sldId id="738" r:id="rId23"/>
    <p:sldId id="739" r:id="rId24"/>
    <p:sldId id="724" r:id="rId25"/>
    <p:sldId id="748" r:id="rId26"/>
    <p:sldId id="741" r:id="rId27"/>
    <p:sldId id="742" r:id="rId28"/>
    <p:sldId id="744" r:id="rId29"/>
    <p:sldId id="703" r:id="rId30"/>
    <p:sldId id="705" r:id="rId31"/>
    <p:sldId id="707" r:id="rId32"/>
    <p:sldId id="746" r:id="rId33"/>
    <p:sldId id="745" r:id="rId34"/>
    <p:sldId id="725" r:id="rId35"/>
    <p:sldId id="719" r:id="rId36"/>
    <p:sldId id="747" r:id="rId37"/>
    <p:sldId id="663" r:id="rId38"/>
  </p:sldIdLst>
  <p:sldSz cx="9144000" cy="6858000" type="screen4x3"/>
  <p:notesSz cx="6797675" cy="9928225"/>
  <p:defaultTextStyle>
    <a:defPPr>
      <a:defRPr lang="zh-CN"/>
    </a:defPPr>
    <a:lvl1pPr algn="ctr" rtl="0" fontAlgn="base">
      <a:spcBef>
        <a:spcPct val="0"/>
      </a:spcBef>
      <a:spcAft>
        <a:spcPct val="0"/>
      </a:spcAft>
      <a:defRPr kumimoji="1" kern="1200">
        <a:solidFill>
          <a:schemeClr val="tx1"/>
        </a:solidFill>
        <a:latin typeface="Verdana" pitchFamily="34" charset="0"/>
        <a:ea typeface="宋体" pitchFamily="2" charset="-122"/>
        <a:cs typeface="+mn-cs"/>
      </a:defRPr>
    </a:lvl1pPr>
    <a:lvl2pPr marL="457200" algn="ctr" rtl="0" fontAlgn="base">
      <a:spcBef>
        <a:spcPct val="0"/>
      </a:spcBef>
      <a:spcAft>
        <a:spcPct val="0"/>
      </a:spcAft>
      <a:defRPr kumimoji="1" kern="1200">
        <a:solidFill>
          <a:schemeClr val="tx1"/>
        </a:solidFill>
        <a:latin typeface="Verdana" pitchFamily="34" charset="0"/>
        <a:ea typeface="宋体" pitchFamily="2" charset="-122"/>
        <a:cs typeface="+mn-cs"/>
      </a:defRPr>
    </a:lvl2pPr>
    <a:lvl3pPr marL="914400" algn="ctr" rtl="0" fontAlgn="base">
      <a:spcBef>
        <a:spcPct val="0"/>
      </a:spcBef>
      <a:spcAft>
        <a:spcPct val="0"/>
      </a:spcAft>
      <a:defRPr kumimoji="1" kern="1200">
        <a:solidFill>
          <a:schemeClr val="tx1"/>
        </a:solidFill>
        <a:latin typeface="Verdana" pitchFamily="34" charset="0"/>
        <a:ea typeface="宋体" pitchFamily="2" charset="-122"/>
        <a:cs typeface="+mn-cs"/>
      </a:defRPr>
    </a:lvl3pPr>
    <a:lvl4pPr marL="1371600" algn="ctr" rtl="0" fontAlgn="base">
      <a:spcBef>
        <a:spcPct val="0"/>
      </a:spcBef>
      <a:spcAft>
        <a:spcPct val="0"/>
      </a:spcAft>
      <a:defRPr kumimoji="1" kern="1200">
        <a:solidFill>
          <a:schemeClr val="tx1"/>
        </a:solidFill>
        <a:latin typeface="Verdana" pitchFamily="34" charset="0"/>
        <a:ea typeface="宋体" pitchFamily="2" charset="-122"/>
        <a:cs typeface="+mn-cs"/>
      </a:defRPr>
    </a:lvl4pPr>
    <a:lvl5pPr marL="1828800" algn="ctr" rtl="0" fontAlgn="base">
      <a:spcBef>
        <a:spcPct val="0"/>
      </a:spcBef>
      <a:spcAft>
        <a:spcPct val="0"/>
      </a:spcAft>
      <a:defRPr kumimoji="1" kern="1200">
        <a:solidFill>
          <a:schemeClr val="tx1"/>
        </a:solidFill>
        <a:latin typeface="Verdana" pitchFamily="34" charset="0"/>
        <a:ea typeface="宋体" pitchFamily="2" charset="-122"/>
        <a:cs typeface="+mn-cs"/>
      </a:defRPr>
    </a:lvl5pPr>
    <a:lvl6pPr marL="2286000" algn="l" defTabSz="914400" rtl="0" eaLnBrk="1" latinLnBrk="0" hangingPunct="1">
      <a:defRPr kumimoji="1" kern="1200">
        <a:solidFill>
          <a:schemeClr val="tx1"/>
        </a:solidFill>
        <a:latin typeface="Verdana" pitchFamily="34" charset="0"/>
        <a:ea typeface="宋体" pitchFamily="2" charset="-122"/>
        <a:cs typeface="+mn-cs"/>
      </a:defRPr>
    </a:lvl6pPr>
    <a:lvl7pPr marL="2743200" algn="l" defTabSz="914400" rtl="0" eaLnBrk="1" latinLnBrk="0" hangingPunct="1">
      <a:defRPr kumimoji="1" kern="1200">
        <a:solidFill>
          <a:schemeClr val="tx1"/>
        </a:solidFill>
        <a:latin typeface="Verdana" pitchFamily="34" charset="0"/>
        <a:ea typeface="宋体" pitchFamily="2" charset="-122"/>
        <a:cs typeface="+mn-cs"/>
      </a:defRPr>
    </a:lvl7pPr>
    <a:lvl8pPr marL="3200400" algn="l" defTabSz="914400" rtl="0" eaLnBrk="1" latinLnBrk="0" hangingPunct="1">
      <a:defRPr kumimoji="1" kern="1200">
        <a:solidFill>
          <a:schemeClr val="tx1"/>
        </a:solidFill>
        <a:latin typeface="Verdana" pitchFamily="34" charset="0"/>
        <a:ea typeface="宋体" pitchFamily="2" charset="-122"/>
        <a:cs typeface="+mn-cs"/>
      </a:defRPr>
    </a:lvl8pPr>
    <a:lvl9pPr marL="3657600" algn="l" defTabSz="914400" rtl="0" eaLnBrk="1" latinLnBrk="0" hangingPunct="1">
      <a:defRPr kumimoji="1" kern="1200">
        <a:solidFill>
          <a:schemeClr val="tx1"/>
        </a:solidFill>
        <a:latin typeface="Verdana" pitchFamily="34"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崔凯"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accent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DA9D5"/>
    <a:srgbClr val="5B92C9"/>
    <a:srgbClr val="FF7575"/>
    <a:srgbClr val="FFFFFF"/>
    <a:srgbClr val="F2F2F2"/>
    <a:srgbClr val="FF7757"/>
    <a:srgbClr val="FF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6783" autoAdjust="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FB65BB-7CED-4FD5-A179-519375D2BFDA}" type="doc">
      <dgm:prSet loTypeId="urn:microsoft.com/office/officeart/2005/8/layout/orgChart1" loCatId="hierarchy" qsTypeId="urn:microsoft.com/office/officeart/2005/8/quickstyle/simple1" qsCatId="simple" csTypeId="urn:microsoft.com/office/officeart/2005/8/colors/accent1_2" csCatId="accent1"/>
      <dgm:spPr/>
    </dgm:pt>
    <dgm:pt modelId="{3149579F-11D9-446E-8274-8930C01B00E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smtClean="0">
              <a:ln>
                <a:noFill/>
              </a:ln>
              <a:solidFill>
                <a:schemeClr val="tx1"/>
              </a:solidFill>
              <a:effectLst/>
              <a:latin typeface="Verdana" pitchFamily="34" charset="0"/>
              <a:ea typeface="楷体_GB2312" pitchFamily="49" charset="-122"/>
            </a:rPr>
            <a:t>分工会主席</a:t>
          </a:r>
        </a:p>
      </dgm:t>
    </dgm:pt>
    <dgm:pt modelId="{BD6E84DB-665A-4B62-B9C4-DE2F64B69E88}" type="parTrans" cxnId="{645E5313-097E-4C64-9598-D37017B0BBDC}">
      <dgm:prSet/>
      <dgm:spPr/>
    </dgm:pt>
    <dgm:pt modelId="{32473BE2-7D00-4804-81D5-069BEAE3E15D}" type="sibTrans" cxnId="{645E5313-097E-4C64-9598-D37017B0BBDC}">
      <dgm:prSet/>
      <dgm:spPr/>
    </dgm:pt>
    <dgm:pt modelId="{C097DF01-36F7-4448-84A1-E976F3AA5E15}"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smtClean="0">
              <a:ln>
                <a:noFill/>
              </a:ln>
              <a:solidFill>
                <a:schemeClr val="tx1"/>
              </a:solidFill>
              <a:effectLst/>
              <a:latin typeface="Verdana" pitchFamily="34" charset="0"/>
              <a:ea typeface="楷体_GB2312" pitchFamily="49" charset="-122"/>
            </a:rPr>
            <a:t>文体委员</a:t>
          </a:r>
        </a:p>
      </dgm:t>
    </dgm:pt>
    <dgm:pt modelId="{4930871A-2694-401D-B300-A7D4A6E78B30}" type="parTrans" cxnId="{0F03FE62-0251-4BB9-82B5-EF8DB4AB6F95}">
      <dgm:prSet/>
      <dgm:spPr/>
    </dgm:pt>
    <dgm:pt modelId="{1D529D66-197E-4205-A6C1-8436B2C5B394}" type="sibTrans" cxnId="{0F03FE62-0251-4BB9-82B5-EF8DB4AB6F95}">
      <dgm:prSet/>
      <dgm:spPr/>
    </dgm:pt>
    <dgm:pt modelId="{59A582AB-044E-4F6D-A640-8F06BF86C080}"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smtClean="0">
              <a:ln>
                <a:noFill/>
              </a:ln>
              <a:solidFill>
                <a:schemeClr val="tx1"/>
              </a:solidFill>
              <a:effectLst/>
              <a:latin typeface="Verdana" pitchFamily="34" charset="0"/>
              <a:ea typeface="楷体_GB2312" pitchFamily="49" charset="-122"/>
            </a:rPr>
            <a:t>福利委员</a:t>
          </a:r>
        </a:p>
      </dgm:t>
    </dgm:pt>
    <dgm:pt modelId="{4EB33F3D-D221-4313-9E3D-A75410FBEDB9}" type="parTrans" cxnId="{2FAA25D5-31A4-415D-8BF1-1A7A620F0436}">
      <dgm:prSet/>
      <dgm:spPr/>
    </dgm:pt>
    <dgm:pt modelId="{D938E5DD-FF62-494B-B00D-29792763EB09}" type="sibTrans" cxnId="{2FAA25D5-31A4-415D-8BF1-1A7A620F0436}">
      <dgm:prSet/>
      <dgm:spPr/>
    </dgm:pt>
    <dgm:pt modelId="{C544A477-1EE2-47F3-A61B-A0617BCC2E5C}"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smtClean="0">
              <a:ln>
                <a:noFill/>
              </a:ln>
              <a:solidFill>
                <a:schemeClr val="tx1"/>
              </a:solidFill>
              <a:effectLst/>
              <a:latin typeface="Verdana" pitchFamily="34" charset="0"/>
              <a:ea typeface="楷体_GB2312" pitchFamily="49" charset="-122"/>
            </a:rPr>
            <a:t>组织委员</a:t>
          </a:r>
        </a:p>
      </dgm:t>
    </dgm:pt>
    <dgm:pt modelId="{0996EE52-8EAF-4F17-8AB7-941532AF0C12}" type="parTrans" cxnId="{A4300984-29C0-44EF-BCF6-04957445D10B}">
      <dgm:prSet/>
      <dgm:spPr/>
    </dgm:pt>
    <dgm:pt modelId="{9610E197-4A67-4181-8726-92801868BACA}" type="sibTrans" cxnId="{A4300984-29C0-44EF-BCF6-04957445D10B}">
      <dgm:prSet/>
      <dgm:spPr/>
    </dgm:pt>
    <dgm:pt modelId="{0D37647C-41D5-4DFD-87A9-B57F8831F9AC}"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smtClean="0">
              <a:ln>
                <a:noFill/>
              </a:ln>
              <a:solidFill>
                <a:schemeClr val="tx1"/>
              </a:solidFill>
              <a:effectLst/>
              <a:latin typeface="Verdana" pitchFamily="34" charset="0"/>
              <a:ea typeface="楷体_GB2312" pitchFamily="49" charset="-122"/>
            </a:rPr>
            <a:t>宣传委员</a:t>
          </a:r>
        </a:p>
      </dgm:t>
    </dgm:pt>
    <dgm:pt modelId="{73D95367-55BE-461D-9F3E-13E3A6EBC625}" type="parTrans" cxnId="{D6C2D8D2-A853-4E31-8078-EDC9C789BE90}">
      <dgm:prSet/>
      <dgm:spPr/>
    </dgm:pt>
    <dgm:pt modelId="{E95820D5-D4B9-4FB3-BE54-07A52ECDE80A}" type="sibTrans" cxnId="{D6C2D8D2-A853-4E31-8078-EDC9C789BE90}">
      <dgm:prSet/>
      <dgm:spPr/>
    </dgm:pt>
    <dgm:pt modelId="{AE9DFC2F-1A91-4635-AC9E-9C4F730C631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smtClean="0">
              <a:ln>
                <a:noFill/>
              </a:ln>
              <a:solidFill>
                <a:schemeClr val="tx1"/>
              </a:solidFill>
              <a:effectLst/>
              <a:latin typeface="Verdana" pitchFamily="34" charset="0"/>
              <a:ea typeface="楷体_GB2312" pitchFamily="49" charset="-122"/>
            </a:rPr>
            <a:t>金融系</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smtClean="0">
              <a:ln>
                <a:noFill/>
              </a:ln>
              <a:solidFill>
                <a:schemeClr val="tx1"/>
              </a:solidFill>
              <a:effectLst/>
              <a:latin typeface="Verdana" pitchFamily="34" charset="0"/>
              <a:ea typeface="楷体_GB2312" pitchFamily="49" charset="-122"/>
            </a:rPr>
            <a:t>工会小组</a:t>
          </a:r>
        </a:p>
      </dgm:t>
    </dgm:pt>
    <dgm:pt modelId="{AFD9AC3B-586A-46E2-AA30-146BC2559856}" type="parTrans" cxnId="{A5A390D8-E2C0-4A65-BE4A-8D6ED49F17E9}">
      <dgm:prSet/>
      <dgm:spPr/>
    </dgm:pt>
    <dgm:pt modelId="{063CEFE2-F5A0-43A2-8800-CC7A2ACF75D4}" type="sibTrans" cxnId="{A5A390D8-E2C0-4A65-BE4A-8D6ED49F17E9}">
      <dgm:prSet/>
      <dgm:spPr/>
    </dgm:pt>
    <dgm:pt modelId="{2D11E0AC-4493-45AA-A650-4E56D8567F0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smtClean="0">
              <a:ln>
                <a:noFill/>
              </a:ln>
              <a:solidFill>
                <a:schemeClr val="tx1"/>
              </a:solidFill>
              <a:effectLst/>
              <a:latin typeface="Verdana" pitchFamily="34" charset="0"/>
              <a:ea typeface="楷体_GB2312" pitchFamily="49" charset="-122"/>
            </a:rPr>
            <a:t>金融工程系</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smtClean="0">
              <a:ln>
                <a:noFill/>
              </a:ln>
              <a:solidFill>
                <a:schemeClr val="tx1"/>
              </a:solidFill>
              <a:effectLst/>
              <a:latin typeface="Verdana" pitchFamily="34" charset="0"/>
              <a:ea typeface="楷体_GB2312" pitchFamily="49" charset="-122"/>
            </a:rPr>
            <a:t>工会小组</a:t>
          </a:r>
        </a:p>
      </dgm:t>
    </dgm:pt>
    <dgm:pt modelId="{5F30E346-5C23-4C2D-A431-1A09FF27BB4F}" type="parTrans" cxnId="{53821CD0-C646-4ABC-8606-81AA542686CD}">
      <dgm:prSet/>
      <dgm:spPr/>
    </dgm:pt>
    <dgm:pt modelId="{D2908D12-67EB-4CE0-ACF7-97E996B857B6}" type="sibTrans" cxnId="{53821CD0-C646-4ABC-8606-81AA542686CD}">
      <dgm:prSet/>
      <dgm:spPr/>
    </dgm:pt>
    <dgm:pt modelId="{BBE0E013-BD9F-41CC-85A2-30631CDA2C6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smtClean="0">
              <a:ln>
                <a:noFill/>
              </a:ln>
              <a:solidFill>
                <a:schemeClr val="tx1"/>
              </a:solidFill>
              <a:effectLst/>
              <a:latin typeface="Verdana" pitchFamily="34" charset="0"/>
              <a:ea typeface="楷体_GB2312" pitchFamily="49" charset="-122"/>
            </a:rPr>
            <a:t>投资系</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smtClean="0">
              <a:ln>
                <a:noFill/>
              </a:ln>
              <a:solidFill>
                <a:schemeClr val="tx1"/>
              </a:solidFill>
              <a:effectLst/>
              <a:latin typeface="Verdana" pitchFamily="34" charset="0"/>
              <a:ea typeface="楷体_GB2312" pitchFamily="49" charset="-122"/>
            </a:rPr>
            <a:t>工会小组</a:t>
          </a:r>
        </a:p>
      </dgm:t>
    </dgm:pt>
    <dgm:pt modelId="{F1256CA3-932C-430C-A573-BCC83C83570E}" type="parTrans" cxnId="{E13E4CE1-4DC1-4E4A-91A6-6ABB58F66C52}">
      <dgm:prSet/>
      <dgm:spPr/>
    </dgm:pt>
    <dgm:pt modelId="{8A9399F4-478C-478B-BB21-A9CA7D72DEE0}" type="sibTrans" cxnId="{E13E4CE1-4DC1-4E4A-91A6-6ABB58F66C52}">
      <dgm:prSet/>
      <dgm:spPr/>
    </dgm:pt>
    <dgm:pt modelId="{DE8120B6-73D3-4F23-BBE2-D8AF6C2C735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smtClean="0">
              <a:ln>
                <a:noFill/>
              </a:ln>
              <a:solidFill>
                <a:schemeClr val="tx1"/>
              </a:solidFill>
              <a:effectLst/>
              <a:latin typeface="Verdana" pitchFamily="34" charset="0"/>
              <a:ea typeface="楷体_GB2312" pitchFamily="49" charset="-122"/>
            </a:rPr>
            <a:t>行政</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b="0" i="0" u="none" strike="noStrike" cap="none" normalizeH="0" baseline="0" smtClean="0">
              <a:ln>
                <a:noFill/>
              </a:ln>
              <a:solidFill>
                <a:schemeClr val="tx1"/>
              </a:solidFill>
              <a:effectLst/>
              <a:latin typeface="Verdana" pitchFamily="34" charset="0"/>
              <a:ea typeface="楷体_GB2312" pitchFamily="49" charset="-122"/>
            </a:rPr>
            <a:t>工会小组</a:t>
          </a:r>
        </a:p>
      </dgm:t>
    </dgm:pt>
    <dgm:pt modelId="{1295A0F0-3355-4C9C-B606-3069D0513753}" type="parTrans" cxnId="{7182D374-7A37-4F0D-8C14-D81A3CFBF0FA}">
      <dgm:prSet/>
      <dgm:spPr/>
    </dgm:pt>
    <dgm:pt modelId="{38B3BA88-8E6C-4033-9463-B1637DF7E114}" type="sibTrans" cxnId="{7182D374-7A37-4F0D-8C14-D81A3CFBF0FA}">
      <dgm:prSet/>
      <dgm:spPr/>
    </dgm:pt>
    <dgm:pt modelId="{82A8B175-FFD6-4236-A73C-08B2BD45310A}" type="pres">
      <dgm:prSet presAssocID="{3BFB65BB-7CED-4FD5-A179-519375D2BFDA}" presName="hierChild1" presStyleCnt="0">
        <dgm:presLayoutVars>
          <dgm:orgChart val="1"/>
          <dgm:chPref val="1"/>
          <dgm:dir/>
          <dgm:animOne val="branch"/>
          <dgm:animLvl val="lvl"/>
          <dgm:resizeHandles/>
        </dgm:presLayoutVars>
      </dgm:prSet>
      <dgm:spPr/>
    </dgm:pt>
    <dgm:pt modelId="{0137E51C-E736-417E-888F-124A756084E2}" type="pres">
      <dgm:prSet presAssocID="{3149579F-11D9-446E-8274-8930C01B00EA}" presName="hierRoot1" presStyleCnt="0">
        <dgm:presLayoutVars>
          <dgm:hierBranch/>
        </dgm:presLayoutVars>
      </dgm:prSet>
      <dgm:spPr/>
    </dgm:pt>
    <dgm:pt modelId="{E78A4C9B-8E0E-42F9-AA8C-F6825413C874}" type="pres">
      <dgm:prSet presAssocID="{3149579F-11D9-446E-8274-8930C01B00EA}" presName="rootComposite1" presStyleCnt="0"/>
      <dgm:spPr/>
    </dgm:pt>
    <dgm:pt modelId="{3BEB63BA-2162-44F1-A46E-A811A958A479}" type="pres">
      <dgm:prSet presAssocID="{3149579F-11D9-446E-8274-8930C01B00EA}" presName="rootText1" presStyleLbl="node0" presStyleIdx="0" presStyleCnt="1">
        <dgm:presLayoutVars>
          <dgm:chPref val="3"/>
        </dgm:presLayoutVars>
      </dgm:prSet>
      <dgm:spPr/>
      <dgm:t>
        <a:bodyPr/>
        <a:lstStyle/>
        <a:p>
          <a:endParaRPr lang="zh-CN" altLang="en-US"/>
        </a:p>
      </dgm:t>
    </dgm:pt>
    <dgm:pt modelId="{0D9D07D9-9BD0-4904-9118-4A38C6DB88BE}" type="pres">
      <dgm:prSet presAssocID="{3149579F-11D9-446E-8274-8930C01B00EA}" presName="rootConnector1" presStyleLbl="node1" presStyleIdx="0" presStyleCnt="0"/>
      <dgm:spPr/>
      <dgm:t>
        <a:bodyPr/>
        <a:lstStyle/>
        <a:p>
          <a:endParaRPr lang="zh-CN" altLang="en-US"/>
        </a:p>
      </dgm:t>
    </dgm:pt>
    <dgm:pt modelId="{053C2A49-AAD1-4EAA-A320-28C53B282E9B}" type="pres">
      <dgm:prSet presAssocID="{3149579F-11D9-446E-8274-8930C01B00EA}" presName="hierChild2" presStyleCnt="0"/>
      <dgm:spPr/>
    </dgm:pt>
    <dgm:pt modelId="{35C52B01-B532-485B-9161-58F63ADCA4A8}" type="pres">
      <dgm:prSet presAssocID="{AFD9AC3B-586A-46E2-AA30-146BC2559856}" presName="Name35" presStyleLbl="parChTrans1D2" presStyleIdx="0" presStyleCnt="8"/>
      <dgm:spPr/>
    </dgm:pt>
    <dgm:pt modelId="{ACD0ABA0-78DC-4272-8C82-385651DBB50E}" type="pres">
      <dgm:prSet presAssocID="{AE9DFC2F-1A91-4635-AC9E-9C4F730C631A}" presName="hierRoot2" presStyleCnt="0">
        <dgm:presLayoutVars>
          <dgm:hierBranch/>
        </dgm:presLayoutVars>
      </dgm:prSet>
      <dgm:spPr/>
    </dgm:pt>
    <dgm:pt modelId="{4BDA89C0-D2A0-4514-B8A2-A894E0C00FEC}" type="pres">
      <dgm:prSet presAssocID="{AE9DFC2F-1A91-4635-AC9E-9C4F730C631A}" presName="rootComposite" presStyleCnt="0"/>
      <dgm:spPr/>
    </dgm:pt>
    <dgm:pt modelId="{E16B1EBC-D9B0-41D2-B06C-E48AF7F7165D}" type="pres">
      <dgm:prSet presAssocID="{AE9DFC2F-1A91-4635-AC9E-9C4F730C631A}" presName="rootText" presStyleLbl="node2" presStyleIdx="0" presStyleCnt="4">
        <dgm:presLayoutVars>
          <dgm:chPref val="3"/>
        </dgm:presLayoutVars>
      </dgm:prSet>
      <dgm:spPr/>
      <dgm:t>
        <a:bodyPr/>
        <a:lstStyle/>
        <a:p>
          <a:endParaRPr lang="zh-CN" altLang="en-US"/>
        </a:p>
      </dgm:t>
    </dgm:pt>
    <dgm:pt modelId="{CB89E236-AFEA-4621-B0BF-771B1F81E057}" type="pres">
      <dgm:prSet presAssocID="{AE9DFC2F-1A91-4635-AC9E-9C4F730C631A}" presName="rootConnector" presStyleLbl="node2" presStyleIdx="0" presStyleCnt="4"/>
      <dgm:spPr/>
      <dgm:t>
        <a:bodyPr/>
        <a:lstStyle/>
        <a:p>
          <a:endParaRPr lang="zh-CN" altLang="en-US"/>
        </a:p>
      </dgm:t>
    </dgm:pt>
    <dgm:pt modelId="{A2F83D96-A244-4842-B8A0-F53214797E49}" type="pres">
      <dgm:prSet presAssocID="{AE9DFC2F-1A91-4635-AC9E-9C4F730C631A}" presName="hierChild4" presStyleCnt="0"/>
      <dgm:spPr/>
    </dgm:pt>
    <dgm:pt modelId="{5821CB70-C8D5-4452-A4CE-5950C45AE0F1}" type="pres">
      <dgm:prSet presAssocID="{AE9DFC2F-1A91-4635-AC9E-9C4F730C631A}" presName="hierChild5" presStyleCnt="0"/>
      <dgm:spPr/>
    </dgm:pt>
    <dgm:pt modelId="{D3182228-2654-46EB-8A83-C13EF6FC82D5}" type="pres">
      <dgm:prSet presAssocID="{5F30E346-5C23-4C2D-A431-1A09FF27BB4F}" presName="Name35" presStyleLbl="parChTrans1D2" presStyleIdx="1" presStyleCnt="8"/>
      <dgm:spPr/>
    </dgm:pt>
    <dgm:pt modelId="{9329A66F-9B2D-4DAA-BF98-0F8B63770255}" type="pres">
      <dgm:prSet presAssocID="{2D11E0AC-4493-45AA-A650-4E56D8567F0B}" presName="hierRoot2" presStyleCnt="0">
        <dgm:presLayoutVars>
          <dgm:hierBranch/>
        </dgm:presLayoutVars>
      </dgm:prSet>
      <dgm:spPr/>
    </dgm:pt>
    <dgm:pt modelId="{87529C39-EF70-4E74-9D6E-280EAA10C2E1}" type="pres">
      <dgm:prSet presAssocID="{2D11E0AC-4493-45AA-A650-4E56D8567F0B}" presName="rootComposite" presStyleCnt="0"/>
      <dgm:spPr/>
    </dgm:pt>
    <dgm:pt modelId="{E5AE8FF6-8E3C-498F-820F-5064CC885720}" type="pres">
      <dgm:prSet presAssocID="{2D11E0AC-4493-45AA-A650-4E56D8567F0B}" presName="rootText" presStyleLbl="node2" presStyleIdx="1" presStyleCnt="4">
        <dgm:presLayoutVars>
          <dgm:chPref val="3"/>
        </dgm:presLayoutVars>
      </dgm:prSet>
      <dgm:spPr/>
      <dgm:t>
        <a:bodyPr/>
        <a:lstStyle/>
        <a:p>
          <a:endParaRPr lang="zh-CN" altLang="en-US"/>
        </a:p>
      </dgm:t>
    </dgm:pt>
    <dgm:pt modelId="{A7871AEC-ECCF-4F0A-87B9-7CC555928456}" type="pres">
      <dgm:prSet presAssocID="{2D11E0AC-4493-45AA-A650-4E56D8567F0B}" presName="rootConnector" presStyleLbl="node2" presStyleIdx="1" presStyleCnt="4"/>
      <dgm:spPr/>
      <dgm:t>
        <a:bodyPr/>
        <a:lstStyle/>
        <a:p>
          <a:endParaRPr lang="zh-CN" altLang="en-US"/>
        </a:p>
      </dgm:t>
    </dgm:pt>
    <dgm:pt modelId="{0129BBFE-45E8-4944-819A-45B18B599402}" type="pres">
      <dgm:prSet presAssocID="{2D11E0AC-4493-45AA-A650-4E56D8567F0B}" presName="hierChild4" presStyleCnt="0"/>
      <dgm:spPr/>
    </dgm:pt>
    <dgm:pt modelId="{A5C1C2CA-2EB0-4298-8FFF-9C6E05E6164E}" type="pres">
      <dgm:prSet presAssocID="{2D11E0AC-4493-45AA-A650-4E56D8567F0B}" presName="hierChild5" presStyleCnt="0"/>
      <dgm:spPr/>
    </dgm:pt>
    <dgm:pt modelId="{534FC7DC-8EA7-4216-AA29-5596DB3B9D6F}" type="pres">
      <dgm:prSet presAssocID="{F1256CA3-932C-430C-A573-BCC83C83570E}" presName="Name35" presStyleLbl="parChTrans1D2" presStyleIdx="2" presStyleCnt="8"/>
      <dgm:spPr/>
    </dgm:pt>
    <dgm:pt modelId="{B1BC5617-29B3-457A-BD5A-9731358D8A10}" type="pres">
      <dgm:prSet presAssocID="{BBE0E013-BD9F-41CC-85A2-30631CDA2C63}" presName="hierRoot2" presStyleCnt="0">
        <dgm:presLayoutVars>
          <dgm:hierBranch/>
        </dgm:presLayoutVars>
      </dgm:prSet>
      <dgm:spPr/>
    </dgm:pt>
    <dgm:pt modelId="{D2D99ED8-1A23-4F09-A43A-F93975B528A8}" type="pres">
      <dgm:prSet presAssocID="{BBE0E013-BD9F-41CC-85A2-30631CDA2C63}" presName="rootComposite" presStyleCnt="0"/>
      <dgm:spPr/>
    </dgm:pt>
    <dgm:pt modelId="{BBCD046B-D8C9-463A-8AE5-73E98BFEE384}" type="pres">
      <dgm:prSet presAssocID="{BBE0E013-BD9F-41CC-85A2-30631CDA2C63}" presName="rootText" presStyleLbl="node2" presStyleIdx="2" presStyleCnt="4">
        <dgm:presLayoutVars>
          <dgm:chPref val="3"/>
        </dgm:presLayoutVars>
      </dgm:prSet>
      <dgm:spPr/>
      <dgm:t>
        <a:bodyPr/>
        <a:lstStyle/>
        <a:p>
          <a:endParaRPr lang="zh-CN" altLang="en-US"/>
        </a:p>
      </dgm:t>
    </dgm:pt>
    <dgm:pt modelId="{EB65EE82-B174-4246-AAE5-D25DF1A8B2CD}" type="pres">
      <dgm:prSet presAssocID="{BBE0E013-BD9F-41CC-85A2-30631CDA2C63}" presName="rootConnector" presStyleLbl="node2" presStyleIdx="2" presStyleCnt="4"/>
      <dgm:spPr/>
      <dgm:t>
        <a:bodyPr/>
        <a:lstStyle/>
        <a:p>
          <a:endParaRPr lang="zh-CN" altLang="en-US"/>
        </a:p>
      </dgm:t>
    </dgm:pt>
    <dgm:pt modelId="{C72E7892-EA7D-4BDD-AFC2-9FCA87B45105}" type="pres">
      <dgm:prSet presAssocID="{BBE0E013-BD9F-41CC-85A2-30631CDA2C63}" presName="hierChild4" presStyleCnt="0"/>
      <dgm:spPr/>
    </dgm:pt>
    <dgm:pt modelId="{AD21E7B2-25EF-4ED4-82FA-8FBAC1A88D33}" type="pres">
      <dgm:prSet presAssocID="{BBE0E013-BD9F-41CC-85A2-30631CDA2C63}" presName="hierChild5" presStyleCnt="0"/>
      <dgm:spPr/>
    </dgm:pt>
    <dgm:pt modelId="{A6145C06-2644-4F84-9278-A52FFA05CD70}" type="pres">
      <dgm:prSet presAssocID="{1295A0F0-3355-4C9C-B606-3069D0513753}" presName="Name35" presStyleLbl="parChTrans1D2" presStyleIdx="3" presStyleCnt="8"/>
      <dgm:spPr/>
    </dgm:pt>
    <dgm:pt modelId="{9133C1CD-B741-45F8-A3B7-4FD3C11801A2}" type="pres">
      <dgm:prSet presAssocID="{DE8120B6-73D3-4F23-BBE2-D8AF6C2C735C}" presName="hierRoot2" presStyleCnt="0">
        <dgm:presLayoutVars>
          <dgm:hierBranch/>
        </dgm:presLayoutVars>
      </dgm:prSet>
      <dgm:spPr/>
    </dgm:pt>
    <dgm:pt modelId="{4F94326F-B1B9-4D1E-8F3E-3608E4D57594}" type="pres">
      <dgm:prSet presAssocID="{DE8120B6-73D3-4F23-BBE2-D8AF6C2C735C}" presName="rootComposite" presStyleCnt="0"/>
      <dgm:spPr/>
    </dgm:pt>
    <dgm:pt modelId="{1B37C9F3-3302-4FC6-AAF8-BD99D3B4927B}" type="pres">
      <dgm:prSet presAssocID="{DE8120B6-73D3-4F23-BBE2-D8AF6C2C735C}" presName="rootText" presStyleLbl="node2" presStyleIdx="3" presStyleCnt="4">
        <dgm:presLayoutVars>
          <dgm:chPref val="3"/>
        </dgm:presLayoutVars>
      </dgm:prSet>
      <dgm:spPr/>
      <dgm:t>
        <a:bodyPr/>
        <a:lstStyle/>
        <a:p>
          <a:endParaRPr lang="zh-CN" altLang="en-US"/>
        </a:p>
      </dgm:t>
    </dgm:pt>
    <dgm:pt modelId="{9F78340C-77E8-4FE8-AFEA-5832F9821D19}" type="pres">
      <dgm:prSet presAssocID="{DE8120B6-73D3-4F23-BBE2-D8AF6C2C735C}" presName="rootConnector" presStyleLbl="node2" presStyleIdx="3" presStyleCnt="4"/>
      <dgm:spPr/>
      <dgm:t>
        <a:bodyPr/>
        <a:lstStyle/>
        <a:p>
          <a:endParaRPr lang="zh-CN" altLang="en-US"/>
        </a:p>
      </dgm:t>
    </dgm:pt>
    <dgm:pt modelId="{35D6A054-98DA-430B-A601-BB87857D8227}" type="pres">
      <dgm:prSet presAssocID="{DE8120B6-73D3-4F23-BBE2-D8AF6C2C735C}" presName="hierChild4" presStyleCnt="0"/>
      <dgm:spPr/>
    </dgm:pt>
    <dgm:pt modelId="{CB262F94-F1B6-4AA6-9ABD-7AFC1D33EF9C}" type="pres">
      <dgm:prSet presAssocID="{DE8120B6-73D3-4F23-BBE2-D8AF6C2C735C}" presName="hierChild5" presStyleCnt="0"/>
      <dgm:spPr/>
    </dgm:pt>
    <dgm:pt modelId="{43C47B4A-2352-4C8D-A90A-5BC6D2A33545}" type="pres">
      <dgm:prSet presAssocID="{3149579F-11D9-446E-8274-8930C01B00EA}" presName="hierChild3" presStyleCnt="0"/>
      <dgm:spPr/>
    </dgm:pt>
    <dgm:pt modelId="{51480D01-EF88-43DF-A064-C28DF4F5C03C}" type="pres">
      <dgm:prSet presAssocID="{4930871A-2694-401D-B300-A7D4A6E78B30}" presName="Name111" presStyleLbl="parChTrans1D2" presStyleIdx="4" presStyleCnt="8"/>
      <dgm:spPr/>
    </dgm:pt>
    <dgm:pt modelId="{34EDE454-4B15-40B3-95F5-D41FB757B1BD}" type="pres">
      <dgm:prSet presAssocID="{C097DF01-36F7-4448-84A1-E976F3AA5E15}" presName="hierRoot3" presStyleCnt="0">
        <dgm:presLayoutVars>
          <dgm:hierBranch/>
        </dgm:presLayoutVars>
      </dgm:prSet>
      <dgm:spPr/>
    </dgm:pt>
    <dgm:pt modelId="{4431A383-B774-434A-B578-B3FFCB7CE8C6}" type="pres">
      <dgm:prSet presAssocID="{C097DF01-36F7-4448-84A1-E976F3AA5E15}" presName="rootComposite3" presStyleCnt="0"/>
      <dgm:spPr/>
    </dgm:pt>
    <dgm:pt modelId="{CF9372B3-C3EF-45D3-8629-ADC74E2BE49E}" type="pres">
      <dgm:prSet presAssocID="{C097DF01-36F7-4448-84A1-E976F3AA5E15}" presName="rootText3" presStyleLbl="asst1" presStyleIdx="0" presStyleCnt="4">
        <dgm:presLayoutVars>
          <dgm:chPref val="3"/>
        </dgm:presLayoutVars>
      </dgm:prSet>
      <dgm:spPr/>
      <dgm:t>
        <a:bodyPr/>
        <a:lstStyle/>
        <a:p>
          <a:endParaRPr lang="zh-CN" altLang="en-US"/>
        </a:p>
      </dgm:t>
    </dgm:pt>
    <dgm:pt modelId="{52E56288-863C-4B35-87F2-D75ADEC8CB55}" type="pres">
      <dgm:prSet presAssocID="{C097DF01-36F7-4448-84A1-E976F3AA5E15}" presName="rootConnector3" presStyleLbl="asst1" presStyleIdx="0" presStyleCnt="4"/>
      <dgm:spPr/>
      <dgm:t>
        <a:bodyPr/>
        <a:lstStyle/>
        <a:p>
          <a:endParaRPr lang="zh-CN" altLang="en-US"/>
        </a:p>
      </dgm:t>
    </dgm:pt>
    <dgm:pt modelId="{7697CB7E-B51B-44A8-B29F-65C67819AFAB}" type="pres">
      <dgm:prSet presAssocID="{C097DF01-36F7-4448-84A1-E976F3AA5E15}" presName="hierChild6" presStyleCnt="0"/>
      <dgm:spPr/>
    </dgm:pt>
    <dgm:pt modelId="{EBCE7509-789C-4C57-A347-5EEF59A5A102}" type="pres">
      <dgm:prSet presAssocID="{C097DF01-36F7-4448-84A1-E976F3AA5E15}" presName="hierChild7" presStyleCnt="0"/>
      <dgm:spPr/>
    </dgm:pt>
    <dgm:pt modelId="{4D9AF214-5BFC-4CF9-82E7-EDF8B4EDEB6A}" type="pres">
      <dgm:prSet presAssocID="{4EB33F3D-D221-4313-9E3D-A75410FBEDB9}" presName="Name111" presStyleLbl="parChTrans1D2" presStyleIdx="5" presStyleCnt="8"/>
      <dgm:spPr/>
    </dgm:pt>
    <dgm:pt modelId="{0ED67813-33FF-4DEF-8B9C-58008F278487}" type="pres">
      <dgm:prSet presAssocID="{59A582AB-044E-4F6D-A640-8F06BF86C080}" presName="hierRoot3" presStyleCnt="0">
        <dgm:presLayoutVars>
          <dgm:hierBranch/>
        </dgm:presLayoutVars>
      </dgm:prSet>
      <dgm:spPr/>
    </dgm:pt>
    <dgm:pt modelId="{F7631FFD-237D-404D-9418-98EC3773AF0F}" type="pres">
      <dgm:prSet presAssocID="{59A582AB-044E-4F6D-A640-8F06BF86C080}" presName="rootComposite3" presStyleCnt="0"/>
      <dgm:spPr/>
    </dgm:pt>
    <dgm:pt modelId="{A4FBD249-E27B-4EE1-9579-6C9F971C596A}" type="pres">
      <dgm:prSet presAssocID="{59A582AB-044E-4F6D-A640-8F06BF86C080}" presName="rootText3" presStyleLbl="asst1" presStyleIdx="1" presStyleCnt="4">
        <dgm:presLayoutVars>
          <dgm:chPref val="3"/>
        </dgm:presLayoutVars>
      </dgm:prSet>
      <dgm:spPr/>
      <dgm:t>
        <a:bodyPr/>
        <a:lstStyle/>
        <a:p>
          <a:endParaRPr lang="zh-CN" altLang="en-US"/>
        </a:p>
      </dgm:t>
    </dgm:pt>
    <dgm:pt modelId="{058263D2-DCEC-4A1C-AE34-18D56135720F}" type="pres">
      <dgm:prSet presAssocID="{59A582AB-044E-4F6D-A640-8F06BF86C080}" presName="rootConnector3" presStyleLbl="asst1" presStyleIdx="1" presStyleCnt="4"/>
      <dgm:spPr/>
      <dgm:t>
        <a:bodyPr/>
        <a:lstStyle/>
        <a:p>
          <a:endParaRPr lang="zh-CN" altLang="en-US"/>
        </a:p>
      </dgm:t>
    </dgm:pt>
    <dgm:pt modelId="{464D7EDB-D446-466D-8699-7C0D3EB66D87}" type="pres">
      <dgm:prSet presAssocID="{59A582AB-044E-4F6D-A640-8F06BF86C080}" presName="hierChild6" presStyleCnt="0"/>
      <dgm:spPr/>
    </dgm:pt>
    <dgm:pt modelId="{E67B5065-449B-4098-8595-A8B5B0259A74}" type="pres">
      <dgm:prSet presAssocID="{59A582AB-044E-4F6D-A640-8F06BF86C080}" presName="hierChild7" presStyleCnt="0"/>
      <dgm:spPr/>
    </dgm:pt>
    <dgm:pt modelId="{B52898C5-9270-42DA-924F-7B10488AB40A}" type="pres">
      <dgm:prSet presAssocID="{0996EE52-8EAF-4F17-8AB7-941532AF0C12}" presName="Name111" presStyleLbl="parChTrans1D2" presStyleIdx="6" presStyleCnt="8"/>
      <dgm:spPr/>
    </dgm:pt>
    <dgm:pt modelId="{F3880AE0-DF5B-48E1-91FF-1BD4CD74ABD8}" type="pres">
      <dgm:prSet presAssocID="{C544A477-1EE2-47F3-A61B-A0617BCC2E5C}" presName="hierRoot3" presStyleCnt="0">
        <dgm:presLayoutVars>
          <dgm:hierBranch/>
        </dgm:presLayoutVars>
      </dgm:prSet>
      <dgm:spPr/>
    </dgm:pt>
    <dgm:pt modelId="{6AB3C42B-ACF1-46C1-BFDE-CB7160F6E5FD}" type="pres">
      <dgm:prSet presAssocID="{C544A477-1EE2-47F3-A61B-A0617BCC2E5C}" presName="rootComposite3" presStyleCnt="0"/>
      <dgm:spPr/>
    </dgm:pt>
    <dgm:pt modelId="{A3983280-3593-4B8E-829F-B0D62E9DE707}" type="pres">
      <dgm:prSet presAssocID="{C544A477-1EE2-47F3-A61B-A0617BCC2E5C}" presName="rootText3" presStyleLbl="asst1" presStyleIdx="2" presStyleCnt="4">
        <dgm:presLayoutVars>
          <dgm:chPref val="3"/>
        </dgm:presLayoutVars>
      </dgm:prSet>
      <dgm:spPr/>
      <dgm:t>
        <a:bodyPr/>
        <a:lstStyle/>
        <a:p>
          <a:endParaRPr lang="zh-CN" altLang="en-US"/>
        </a:p>
      </dgm:t>
    </dgm:pt>
    <dgm:pt modelId="{496A59A7-AB25-488F-9ABC-ADB25504E13E}" type="pres">
      <dgm:prSet presAssocID="{C544A477-1EE2-47F3-A61B-A0617BCC2E5C}" presName="rootConnector3" presStyleLbl="asst1" presStyleIdx="2" presStyleCnt="4"/>
      <dgm:spPr/>
      <dgm:t>
        <a:bodyPr/>
        <a:lstStyle/>
        <a:p>
          <a:endParaRPr lang="zh-CN" altLang="en-US"/>
        </a:p>
      </dgm:t>
    </dgm:pt>
    <dgm:pt modelId="{9206D883-E44F-4DD9-B26B-03018E54E0C6}" type="pres">
      <dgm:prSet presAssocID="{C544A477-1EE2-47F3-A61B-A0617BCC2E5C}" presName="hierChild6" presStyleCnt="0"/>
      <dgm:spPr/>
    </dgm:pt>
    <dgm:pt modelId="{0D713B51-44F3-465E-A2BB-66306F0CC436}" type="pres">
      <dgm:prSet presAssocID="{C544A477-1EE2-47F3-A61B-A0617BCC2E5C}" presName="hierChild7" presStyleCnt="0"/>
      <dgm:spPr/>
    </dgm:pt>
    <dgm:pt modelId="{F0EE9DB6-BBEA-45DB-92AD-BF8EAA17A48B}" type="pres">
      <dgm:prSet presAssocID="{73D95367-55BE-461D-9F3E-13E3A6EBC625}" presName="Name111" presStyleLbl="parChTrans1D2" presStyleIdx="7" presStyleCnt="8"/>
      <dgm:spPr/>
    </dgm:pt>
    <dgm:pt modelId="{94AD0286-E25F-4962-B71A-EFF233F8DADB}" type="pres">
      <dgm:prSet presAssocID="{0D37647C-41D5-4DFD-87A9-B57F8831F9AC}" presName="hierRoot3" presStyleCnt="0">
        <dgm:presLayoutVars>
          <dgm:hierBranch/>
        </dgm:presLayoutVars>
      </dgm:prSet>
      <dgm:spPr/>
    </dgm:pt>
    <dgm:pt modelId="{1DECB186-FFE0-4F58-B01A-BCCACAD22CCE}" type="pres">
      <dgm:prSet presAssocID="{0D37647C-41D5-4DFD-87A9-B57F8831F9AC}" presName="rootComposite3" presStyleCnt="0"/>
      <dgm:spPr/>
    </dgm:pt>
    <dgm:pt modelId="{28C3B154-4F3D-4DCC-8926-E59A8E92DD7C}" type="pres">
      <dgm:prSet presAssocID="{0D37647C-41D5-4DFD-87A9-B57F8831F9AC}" presName="rootText3" presStyleLbl="asst1" presStyleIdx="3" presStyleCnt="4">
        <dgm:presLayoutVars>
          <dgm:chPref val="3"/>
        </dgm:presLayoutVars>
      </dgm:prSet>
      <dgm:spPr/>
      <dgm:t>
        <a:bodyPr/>
        <a:lstStyle/>
        <a:p>
          <a:endParaRPr lang="zh-CN" altLang="en-US"/>
        </a:p>
      </dgm:t>
    </dgm:pt>
    <dgm:pt modelId="{0D925BA0-9DD2-4B9C-9FBF-4D560092B0D1}" type="pres">
      <dgm:prSet presAssocID="{0D37647C-41D5-4DFD-87A9-B57F8831F9AC}" presName="rootConnector3" presStyleLbl="asst1" presStyleIdx="3" presStyleCnt="4"/>
      <dgm:spPr/>
      <dgm:t>
        <a:bodyPr/>
        <a:lstStyle/>
        <a:p>
          <a:endParaRPr lang="zh-CN" altLang="en-US"/>
        </a:p>
      </dgm:t>
    </dgm:pt>
    <dgm:pt modelId="{9EB0EF3E-2BFB-4E10-ABEB-975086F0C5BC}" type="pres">
      <dgm:prSet presAssocID="{0D37647C-41D5-4DFD-87A9-B57F8831F9AC}" presName="hierChild6" presStyleCnt="0"/>
      <dgm:spPr/>
    </dgm:pt>
    <dgm:pt modelId="{5404C875-931C-4C26-976B-453E0CA92D72}" type="pres">
      <dgm:prSet presAssocID="{0D37647C-41D5-4DFD-87A9-B57F8831F9AC}" presName="hierChild7" presStyleCnt="0"/>
      <dgm:spPr/>
    </dgm:pt>
  </dgm:ptLst>
  <dgm:cxnLst>
    <dgm:cxn modelId="{A690439D-A8FF-4437-8663-70A6EC592B47}" type="presOf" srcId="{3BFB65BB-7CED-4FD5-A179-519375D2BFDA}" destId="{82A8B175-FFD6-4236-A73C-08B2BD45310A}" srcOrd="0" destOrd="0" presId="urn:microsoft.com/office/officeart/2005/8/layout/orgChart1"/>
    <dgm:cxn modelId="{60975DB1-8E44-4984-8996-8D3B945B50EB}" type="presOf" srcId="{5F30E346-5C23-4C2D-A431-1A09FF27BB4F}" destId="{D3182228-2654-46EB-8A83-C13EF6FC82D5}" srcOrd="0" destOrd="0" presId="urn:microsoft.com/office/officeart/2005/8/layout/orgChart1"/>
    <dgm:cxn modelId="{D6C2D8D2-A853-4E31-8078-EDC9C789BE90}" srcId="{3149579F-11D9-446E-8274-8930C01B00EA}" destId="{0D37647C-41D5-4DFD-87A9-B57F8831F9AC}" srcOrd="3" destOrd="0" parTransId="{73D95367-55BE-461D-9F3E-13E3A6EBC625}" sibTransId="{E95820D5-D4B9-4FB3-BE54-07A52ECDE80A}"/>
    <dgm:cxn modelId="{213E3390-910C-461E-B231-FC4EBA89E1CF}" type="presOf" srcId="{AFD9AC3B-586A-46E2-AA30-146BC2559856}" destId="{35C52B01-B532-485B-9161-58F63ADCA4A8}" srcOrd="0" destOrd="0" presId="urn:microsoft.com/office/officeart/2005/8/layout/orgChart1"/>
    <dgm:cxn modelId="{6B116226-979F-4CF7-9891-6220DD29E683}" type="presOf" srcId="{3149579F-11D9-446E-8274-8930C01B00EA}" destId="{3BEB63BA-2162-44F1-A46E-A811A958A479}" srcOrd="0" destOrd="0" presId="urn:microsoft.com/office/officeart/2005/8/layout/orgChart1"/>
    <dgm:cxn modelId="{6699F404-281F-4319-9B52-B432F8596621}" type="presOf" srcId="{2D11E0AC-4493-45AA-A650-4E56D8567F0B}" destId="{A7871AEC-ECCF-4F0A-87B9-7CC555928456}" srcOrd="1" destOrd="0" presId="urn:microsoft.com/office/officeart/2005/8/layout/orgChart1"/>
    <dgm:cxn modelId="{2EDF0D53-139E-44D7-A3A7-75F066E035F1}" type="presOf" srcId="{3149579F-11D9-446E-8274-8930C01B00EA}" destId="{0D9D07D9-9BD0-4904-9118-4A38C6DB88BE}" srcOrd="1" destOrd="0" presId="urn:microsoft.com/office/officeart/2005/8/layout/orgChart1"/>
    <dgm:cxn modelId="{53821CD0-C646-4ABC-8606-81AA542686CD}" srcId="{3149579F-11D9-446E-8274-8930C01B00EA}" destId="{2D11E0AC-4493-45AA-A650-4E56D8567F0B}" srcOrd="5" destOrd="0" parTransId="{5F30E346-5C23-4C2D-A431-1A09FF27BB4F}" sibTransId="{D2908D12-67EB-4CE0-ACF7-97E996B857B6}"/>
    <dgm:cxn modelId="{0F03FE62-0251-4BB9-82B5-EF8DB4AB6F95}" srcId="{3149579F-11D9-446E-8274-8930C01B00EA}" destId="{C097DF01-36F7-4448-84A1-E976F3AA5E15}" srcOrd="0" destOrd="0" parTransId="{4930871A-2694-401D-B300-A7D4A6E78B30}" sibTransId="{1D529D66-197E-4205-A6C1-8436B2C5B394}"/>
    <dgm:cxn modelId="{3067C07C-9E4D-406F-B266-C4817754AF0B}" type="presOf" srcId="{0996EE52-8EAF-4F17-8AB7-941532AF0C12}" destId="{B52898C5-9270-42DA-924F-7B10488AB40A}" srcOrd="0" destOrd="0" presId="urn:microsoft.com/office/officeart/2005/8/layout/orgChart1"/>
    <dgm:cxn modelId="{5E2AF369-899C-45F6-81D7-BCECF79FAAA4}" type="presOf" srcId="{BBE0E013-BD9F-41CC-85A2-30631CDA2C63}" destId="{EB65EE82-B174-4246-AAE5-D25DF1A8B2CD}" srcOrd="1" destOrd="0" presId="urn:microsoft.com/office/officeart/2005/8/layout/orgChart1"/>
    <dgm:cxn modelId="{CEA68343-DC70-4A91-AC70-8879F5C48DCE}" type="presOf" srcId="{AE9DFC2F-1A91-4635-AC9E-9C4F730C631A}" destId="{E16B1EBC-D9B0-41D2-B06C-E48AF7F7165D}" srcOrd="0" destOrd="0" presId="urn:microsoft.com/office/officeart/2005/8/layout/orgChart1"/>
    <dgm:cxn modelId="{2FAA25D5-31A4-415D-8BF1-1A7A620F0436}" srcId="{3149579F-11D9-446E-8274-8930C01B00EA}" destId="{59A582AB-044E-4F6D-A640-8F06BF86C080}" srcOrd="1" destOrd="0" parTransId="{4EB33F3D-D221-4313-9E3D-A75410FBEDB9}" sibTransId="{D938E5DD-FF62-494B-B00D-29792763EB09}"/>
    <dgm:cxn modelId="{FEA0D549-0A42-4076-A85F-31B60A5F08BC}" type="presOf" srcId="{59A582AB-044E-4F6D-A640-8F06BF86C080}" destId="{A4FBD249-E27B-4EE1-9579-6C9F971C596A}" srcOrd="0" destOrd="0" presId="urn:microsoft.com/office/officeart/2005/8/layout/orgChart1"/>
    <dgm:cxn modelId="{A4300984-29C0-44EF-BCF6-04957445D10B}" srcId="{3149579F-11D9-446E-8274-8930C01B00EA}" destId="{C544A477-1EE2-47F3-A61B-A0617BCC2E5C}" srcOrd="2" destOrd="0" parTransId="{0996EE52-8EAF-4F17-8AB7-941532AF0C12}" sibTransId="{9610E197-4A67-4181-8726-92801868BACA}"/>
    <dgm:cxn modelId="{7182D374-7A37-4F0D-8C14-D81A3CFBF0FA}" srcId="{3149579F-11D9-446E-8274-8930C01B00EA}" destId="{DE8120B6-73D3-4F23-BBE2-D8AF6C2C735C}" srcOrd="7" destOrd="0" parTransId="{1295A0F0-3355-4C9C-B606-3069D0513753}" sibTransId="{38B3BA88-8E6C-4033-9463-B1637DF7E114}"/>
    <dgm:cxn modelId="{619848A4-B4BA-41C1-8063-C2D17C077BE1}" type="presOf" srcId="{C544A477-1EE2-47F3-A61B-A0617BCC2E5C}" destId="{496A59A7-AB25-488F-9ABC-ADB25504E13E}" srcOrd="1" destOrd="0" presId="urn:microsoft.com/office/officeart/2005/8/layout/orgChart1"/>
    <dgm:cxn modelId="{12765318-1569-40C8-97B3-C5467825436A}" type="presOf" srcId="{4930871A-2694-401D-B300-A7D4A6E78B30}" destId="{51480D01-EF88-43DF-A064-C28DF4F5C03C}" srcOrd="0" destOrd="0" presId="urn:microsoft.com/office/officeart/2005/8/layout/orgChart1"/>
    <dgm:cxn modelId="{645E5313-097E-4C64-9598-D37017B0BBDC}" srcId="{3BFB65BB-7CED-4FD5-A179-519375D2BFDA}" destId="{3149579F-11D9-446E-8274-8930C01B00EA}" srcOrd="0" destOrd="0" parTransId="{BD6E84DB-665A-4B62-B9C4-DE2F64B69E88}" sibTransId="{32473BE2-7D00-4804-81D5-069BEAE3E15D}"/>
    <dgm:cxn modelId="{E13E4CE1-4DC1-4E4A-91A6-6ABB58F66C52}" srcId="{3149579F-11D9-446E-8274-8930C01B00EA}" destId="{BBE0E013-BD9F-41CC-85A2-30631CDA2C63}" srcOrd="6" destOrd="0" parTransId="{F1256CA3-932C-430C-A573-BCC83C83570E}" sibTransId="{8A9399F4-478C-478B-BB21-A9CA7D72DEE0}"/>
    <dgm:cxn modelId="{8EB57522-AE08-42A3-9BFA-CEAEC8CB7B95}" type="presOf" srcId="{C544A477-1EE2-47F3-A61B-A0617BCC2E5C}" destId="{A3983280-3593-4B8E-829F-B0D62E9DE707}" srcOrd="0" destOrd="0" presId="urn:microsoft.com/office/officeart/2005/8/layout/orgChart1"/>
    <dgm:cxn modelId="{05D8206D-B3F9-49CF-9072-6E2EF067AF8A}" type="presOf" srcId="{C097DF01-36F7-4448-84A1-E976F3AA5E15}" destId="{52E56288-863C-4B35-87F2-D75ADEC8CB55}" srcOrd="1" destOrd="0" presId="urn:microsoft.com/office/officeart/2005/8/layout/orgChart1"/>
    <dgm:cxn modelId="{A5A390D8-E2C0-4A65-BE4A-8D6ED49F17E9}" srcId="{3149579F-11D9-446E-8274-8930C01B00EA}" destId="{AE9DFC2F-1A91-4635-AC9E-9C4F730C631A}" srcOrd="4" destOrd="0" parTransId="{AFD9AC3B-586A-46E2-AA30-146BC2559856}" sibTransId="{063CEFE2-F5A0-43A2-8800-CC7A2ACF75D4}"/>
    <dgm:cxn modelId="{599D26C2-5DD9-448E-B7B9-12C869E1A1E6}" type="presOf" srcId="{4EB33F3D-D221-4313-9E3D-A75410FBEDB9}" destId="{4D9AF214-5BFC-4CF9-82E7-EDF8B4EDEB6A}" srcOrd="0" destOrd="0" presId="urn:microsoft.com/office/officeart/2005/8/layout/orgChart1"/>
    <dgm:cxn modelId="{F7E8F869-46DD-481C-A182-3BA5335D8E75}" type="presOf" srcId="{C097DF01-36F7-4448-84A1-E976F3AA5E15}" destId="{CF9372B3-C3EF-45D3-8629-ADC74E2BE49E}" srcOrd="0" destOrd="0" presId="urn:microsoft.com/office/officeart/2005/8/layout/orgChart1"/>
    <dgm:cxn modelId="{F4ED8CED-8469-40D0-BD44-C397129FE19B}" type="presOf" srcId="{F1256CA3-932C-430C-A573-BCC83C83570E}" destId="{534FC7DC-8EA7-4216-AA29-5596DB3B9D6F}" srcOrd="0" destOrd="0" presId="urn:microsoft.com/office/officeart/2005/8/layout/orgChart1"/>
    <dgm:cxn modelId="{9493A479-AF1B-4F27-80C6-D50484C5D2E2}" type="presOf" srcId="{0D37647C-41D5-4DFD-87A9-B57F8831F9AC}" destId="{28C3B154-4F3D-4DCC-8926-E59A8E92DD7C}" srcOrd="0" destOrd="0" presId="urn:microsoft.com/office/officeart/2005/8/layout/orgChart1"/>
    <dgm:cxn modelId="{5FD8BA52-6A89-4D43-89DE-AE921EC7A949}" type="presOf" srcId="{DE8120B6-73D3-4F23-BBE2-D8AF6C2C735C}" destId="{9F78340C-77E8-4FE8-AFEA-5832F9821D19}" srcOrd="1" destOrd="0" presId="urn:microsoft.com/office/officeart/2005/8/layout/orgChart1"/>
    <dgm:cxn modelId="{717D15FC-6AFA-499D-88A4-F3D410D3F9A8}" type="presOf" srcId="{59A582AB-044E-4F6D-A640-8F06BF86C080}" destId="{058263D2-DCEC-4A1C-AE34-18D56135720F}" srcOrd="1" destOrd="0" presId="urn:microsoft.com/office/officeart/2005/8/layout/orgChart1"/>
    <dgm:cxn modelId="{65824504-DB01-4EE2-845A-62B36CB5689B}" type="presOf" srcId="{AE9DFC2F-1A91-4635-AC9E-9C4F730C631A}" destId="{CB89E236-AFEA-4621-B0BF-771B1F81E057}" srcOrd="1" destOrd="0" presId="urn:microsoft.com/office/officeart/2005/8/layout/orgChart1"/>
    <dgm:cxn modelId="{FF2C77CA-B739-481E-9523-D87F8FEA22EA}" type="presOf" srcId="{2D11E0AC-4493-45AA-A650-4E56D8567F0B}" destId="{E5AE8FF6-8E3C-498F-820F-5064CC885720}" srcOrd="0" destOrd="0" presId="urn:microsoft.com/office/officeart/2005/8/layout/orgChart1"/>
    <dgm:cxn modelId="{177FF2B7-7133-49D1-B70E-4AF583229D2D}" type="presOf" srcId="{1295A0F0-3355-4C9C-B606-3069D0513753}" destId="{A6145C06-2644-4F84-9278-A52FFA05CD70}" srcOrd="0" destOrd="0" presId="urn:microsoft.com/office/officeart/2005/8/layout/orgChart1"/>
    <dgm:cxn modelId="{27A9DAE6-D037-40B4-B3A0-33AF2E512627}" type="presOf" srcId="{73D95367-55BE-461D-9F3E-13E3A6EBC625}" destId="{F0EE9DB6-BBEA-45DB-92AD-BF8EAA17A48B}" srcOrd="0" destOrd="0" presId="urn:microsoft.com/office/officeart/2005/8/layout/orgChart1"/>
    <dgm:cxn modelId="{9FD22A69-BCC4-4734-9A13-D5642C58A8BA}" type="presOf" srcId="{DE8120B6-73D3-4F23-BBE2-D8AF6C2C735C}" destId="{1B37C9F3-3302-4FC6-AAF8-BD99D3B4927B}" srcOrd="0" destOrd="0" presId="urn:microsoft.com/office/officeart/2005/8/layout/orgChart1"/>
    <dgm:cxn modelId="{4F13094A-C29B-4B8F-B8D8-E2AE90B20E11}" type="presOf" srcId="{BBE0E013-BD9F-41CC-85A2-30631CDA2C63}" destId="{BBCD046B-D8C9-463A-8AE5-73E98BFEE384}" srcOrd="0" destOrd="0" presId="urn:microsoft.com/office/officeart/2005/8/layout/orgChart1"/>
    <dgm:cxn modelId="{9EFBEA13-75E1-4BAE-B3E1-102CB9734A78}" type="presOf" srcId="{0D37647C-41D5-4DFD-87A9-B57F8831F9AC}" destId="{0D925BA0-9DD2-4B9C-9FBF-4D560092B0D1}" srcOrd="1" destOrd="0" presId="urn:microsoft.com/office/officeart/2005/8/layout/orgChart1"/>
    <dgm:cxn modelId="{3BFEFCCA-2733-47D0-A824-33238AE826DF}" type="presParOf" srcId="{82A8B175-FFD6-4236-A73C-08B2BD45310A}" destId="{0137E51C-E736-417E-888F-124A756084E2}" srcOrd="0" destOrd="0" presId="urn:microsoft.com/office/officeart/2005/8/layout/orgChart1"/>
    <dgm:cxn modelId="{0D560361-1F0D-45DC-A346-BA6058291EF1}" type="presParOf" srcId="{0137E51C-E736-417E-888F-124A756084E2}" destId="{E78A4C9B-8E0E-42F9-AA8C-F6825413C874}" srcOrd="0" destOrd="0" presId="urn:microsoft.com/office/officeart/2005/8/layout/orgChart1"/>
    <dgm:cxn modelId="{743001C8-5FBB-44FA-955A-58D0FBE4292B}" type="presParOf" srcId="{E78A4C9B-8E0E-42F9-AA8C-F6825413C874}" destId="{3BEB63BA-2162-44F1-A46E-A811A958A479}" srcOrd="0" destOrd="0" presId="urn:microsoft.com/office/officeart/2005/8/layout/orgChart1"/>
    <dgm:cxn modelId="{92C97F77-8113-41B6-BC59-1DA359EE1500}" type="presParOf" srcId="{E78A4C9B-8E0E-42F9-AA8C-F6825413C874}" destId="{0D9D07D9-9BD0-4904-9118-4A38C6DB88BE}" srcOrd="1" destOrd="0" presId="urn:microsoft.com/office/officeart/2005/8/layout/orgChart1"/>
    <dgm:cxn modelId="{79D2B66F-1A28-4E21-8F03-5BD0D7FA9F12}" type="presParOf" srcId="{0137E51C-E736-417E-888F-124A756084E2}" destId="{053C2A49-AAD1-4EAA-A320-28C53B282E9B}" srcOrd="1" destOrd="0" presId="urn:microsoft.com/office/officeart/2005/8/layout/orgChart1"/>
    <dgm:cxn modelId="{6ED26974-ADD3-45F6-871B-9EE59FD8684C}" type="presParOf" srcId="{053C2A49-AAD1-4EAA-A320-28C53B282E9B}" destId="{35C52B01-B532-485B-9161-58F63ADCA4A8}" srcOrd="0" destOrd="0" presId="urn:microsoft.com/office/officeart/2005/8/layout/orgChart1"/>
    <dgm:cxn modelId="{10D93888-CB2C-49BC-95BA-A0643601C9ED}" type="presParOf" srcId="{053C2A49-AAD1-4EAA-A320-28C53B282E9B}" destId="{ACD0ABA0-78DC-4272-8C82-385651DBB50E}" srcOrd="1" destOrd="0" presId="urn:microsoft.com/office/officeart/2005/8/layout/orgChart1"/>
    <dgm:cxn modelId="{AC06601C-68E7-4C9B-8BEA-1EC32435DE14}" type="presParOf" srcId="{ACD0ABA0-78DC-4272-8C82-385651DBB50E}" destId="{4BDA89C0-D2A0-4514-B8A2-A894E0C00FEC}" srcOrd="0" destOrd="0" presId="urn:microsoft.com/office/officeart/2005/8/layout/orgChart1"/>
    <dgm:cxn modelId="{8BB7CDF7-5D49-42E8-BC6B-803539685373}" type="presParOf" srcId="{4BDA89C0-D2A0-4514-B8A2-A894E0C00FEC}" destId="{E16B1EBC-D9B0-41D2-B06C-E48AF7F7165D}" srcOrd="0" destOrd="0" presId="urn:microsoft.com/office/officeart/2005/8/layout/orgChart1"/>
    <dgm:cxn modelId="{6960A842-7356-46D7-A7EF-86E213DDFBA2}" type="presParOf" srcId="{4BDA89C0-D2A0-4514-B8A2-A894E0C00FEC}" destId="{CB89E236-AFEA-4621-B0BF-771B1F81E057}" srcOrd="1" destOrd="0" presId="urn:microsoft.com/office/officeart/2005/8/layout/orgChart1"/>
    <dgm:cxn modelId="{95DEBA42-2909-41DC-ADAF-A407524A5A58}" type="presParOf" srcId="{ACD0ABA0-78DC-4272-8C82-385651DBB50E}" destId="{A2F83D96-A244-4842-B8A0-F53214797E49}" srcOrd="1" destOrd="0" presId="urn:microsoft.com/office/officeart/2005/8/layout/orgChart1"/>
    <dgm:cxn modelId="{380582B6-EB25-4AD8-9F34-2199B3C43797}" type="presParOf" srcId="{ACD0ABA0-78DC-4272-8C82-385651DBB50E}" destId="{5821CB70-C8D5-4452-A4CE-5950C45AE0F1}" srcOrd="2" destOrd="0" presId="urn:microsoft.com/office/officeart/2005/8/layout/orgChart1"/>
    <dgm:cxn modelId="{07DD7996-E276-47FA-8BFB-018F71D85307}" type="presParOf" srcId="{053C2A49-AAD1-4EAA-A320-28C53B282E9B}" destId="{D3182228-2654-46EB-8A83-C13EF6FC82D5}" srcOrd="2" destOrd="0" presId="urn:microsoft.com/office/officeart/2005/8/layout/orgChart1"/>
    <dgm:cxn modelId="{3EBD79D3-E4B2-46E5-8A79-452FD9002429}" type="presParOf" srcId="{053C2A49-AAD1-4EAA-A320-28C53B282E9B}" destId="{9329A66F-9B2D-4DAA-BF98-0F8B63770255}" srcOrd="3" destOrd="0" presId="urn:microsoft.com/office/officeart/2005/8/layout/orgChart1"/>
    <dgm:cxn modelId="{DBEFE4C3-715B-4ACC-B349-10F3AC4E6C10}" type="presParOf" srcId="{9329A66F-9B2D-4DAA-BF98-0F8B63770255}" destId="{87529C39-EF70-4E74-9D6E-280EAA10C2E1}" srcOrd="0" destOrd="0" presId="urn:microsoft.com/office/officeart/2005/8/layout/orgChart1"/>
    <dgm:cxn modelId="{429B4EBB-3800-4FE6-9B19-0D1371F05C30}" type="presParOf" srcId="{87529C39-EF70-4E74-9D6E-280EAA10C2E1}" destId="{E5AE8FF6-8E3C-498F-820F-5064CC885720}" srcOrd="0" destOrd="0" presId="urn:microsoft.com/office/officeart/2005/8/layout/orgChart1"/>
    <dgm:cxn modelId="{6B79FF32-5D32-4ECF-B639-D898A05A2572}" type="presParOf" srcId="{87529C39-EF70-4E74-9D6E-280EAA10C2E1}" destId="{A7871AEC-ECCF-4F0A-87B9-7CC555928456}" srcOrd="1" destOrd="0" presId="urn:microsoft.com/office/officeart/2005/8/layout/orgChart1"/>
    <dgm:cxn modelId="{C19F784F-42CF-4779-A2F2-EAFD5145E442}" type="presParOf" srcId="{9329A66F-9B2D-4DAA-BF98-0F8B63770255}" destId="{0129BBFE-45E8-4944-819A-45B18B599402}" srcOrd="1" destOrd="0" presId="urn:microsoft.com/office/officeart/2005/8/layout/orgChart1"/>
    <dgm:cxn modelId="{C6A690EF-7032-484B-A60E-AC4384B8FDB7}" type="presParOf" srcId="{9329A66F-9B2D-4DAA-BF98-0F8B63770255}" destId="{A5C1C2CA-2EB0-4298-8FFF-9C6E05E6164E}" srcOrd="2" destOrd="0" presId="urn:microsoft.com/office/officeart/2005/8/layout/orgChart1"/>
    <dgm:cxn modelId="{EBF10EBB-4289-4074-A14A-53E80377E1F4}" type="presParOf" srcId="{053C2A49-AAD1-4EAA-A320-28C53B282E9B}" destId="{534FC7DC-8EA7-4216-AA29-5596DB3B9D6F}" srcOrd="4" destOrd="0" presId="urn:microsoft.com/office/officeart/2005/8/layout/orgChart1"/>
    <dgm:cxn modelId="{031E834A-CAD7-4068-B4EA-CA937B51D911}" type="presParOf" srcId="{053C2A49-AAD1-4EAA-A320-28C53B282E9B}" destId="{B1BC5617-29B3-457A-BD5A-9731358D8A10}" srcOrd="5" destOrd="0" presId="urn:microsoft.com/office/officeart/2005/8/layout/orgChart1"/>
    <dgm:cxn modelId="{3CCA12EA-62B5-4F73-8055-8F50E88CEE16}" type="presParOf" srcId="{B1BC5617-29B3-457A-BD5A-9731358D8A10}" destId="{D2D99ED8-1A23-4F09-A43A-F93975B528A8}" srcOrd="0" destOrd="0" presId="urn:microsoft.com/office/officeart/2005/8/layout/orgChart1"/>
    <dgm:cxn modelId="{2611B1DF-44C3-4216-9477-E9D5D4B5FC91}" type="presParOf" srcId="{D2D99ED8-1A23-4F09-A43A-F93975B528A8}" destId="{BBCD046B-D8C9-463A-8AE5-73E98BFEE384}" srcOrd="0" destOrd="0" presId="urn:microsoft.com/office/officeart/2005/8/layout/orgChart1"/>
    <dgm:cxn modelId="{412585B8-D171-4174-B443-411ED20D1F7D}" type="presParOf" srcId="{D2D99ED8-1A23-4F09-A43A-F93975B528A8}" destId="{EB65EE82-B174-4246-AAE5-D25DF1A8B2CD}" srcOrd="1" destOrd="0" presId="urn:microsoft.com/office/officeart/2005/8/layout/orgChart1"/>
    <dgm:cxn modelId="{AF58A84F-27DA-4BBD-AB36-6DA773F543FA}" type="presParOf" srcId="{B1BC5617-29B3-457A-BD5A-9731358D8A10}" destId="{C72E7892-EA7D-4BDD-AFC2-9FCA87B45105}" srcOrd="1" destOrd="0" presId="urn:microsoft.com/office/officeart/2005/8/layout/orgChart1"/>
    <dgm:cxn modelId="{0E2CF086-3100-485A-8E2B-5B81FAA8CDC1}" type="presParOf" srcId="{B1BC5617-29B3-457A-BD5A-9731358D8A10}" destId="{AD21E7B2-25EF-4ED4-82FA-8FBAC1A88D33}" srcOrd="2" destOrd="0" presId="urn:microsoft.com/office/officeart/2005/8/layout/orgChart1"/>
    <dgm:cxn modelId="{DC634039-2847-43E2-B807-723ACC519320}" type="presParOf" srcId="{053C2A49-AAD1-4EAA-A320-28C53B282E9B}" destId="{A6145C06-2644-4F84-9278-A52FFA05CD70}" srcOrd="6" destOrd="0" presId="urn:microsoft.com/office/officeart/2005/8/layout/orgChart1"/>
    <dgm:cxn modelId="{37CA24A3-3899-40DD-8EB6-AD674DA11985}" type="presParOf" srcId="{053C2A49-AAD1-4EAA-A320-28C53B282E9B}" destId="{9133C1CD-B741-45F8-A3B7-4FD3C11801A2}" srcOrd="7" destOrd="0" presId="urn:microsoft.com/office/officeart/2005/8/layout/orgChart1"/>
    <dgm:cxn modelId="{C6E025DD-8BA1-450F-994C-5F0CB9599EC7}" type="presParOf" srcId="{9133C1CD-B741-45F8-A3B7-4FD3C11801A2}" destId="{4F94326F-B1B9-4D1E-8F3E-3608E4D57594}" srcOrd="0" destOrd="0" presId="urn:microsoft.com/office/officeart/2005/8/layout/orgChart1"/>
    <dgm:cxn modelId="{F66D4CEA-60ED-4164-B71C-DF3EAE432162}" type="presParOf" srcId="{4F94326F-B1B9-4D1E-8F3E-3608E4D57594}" destId="{1B37C9F3-3302-4FC6-AAF8-BD99D3B4927B}" srcOrd="0" destOrd="0" presId="urn:microsoft.com/office/officeart/2005/8/layout/orgChart1"/>
    <dgm:cxn modelId="{462D51AC-3C92-402E-A043-279000BEE83B}" type="presParOf" srcId="{4F94326F-B1B9-4D1E-8F3E-3608E4D57594}" destId="{9F78340C-77E8-4FE8-AFEA-5832F9821D19}" srcOrd="1" destOrd="0" presId="urn:microsoft.com/office/officeart/2005/8/layout/orgChart1"/>
    <dgm:cxn modelId="{579CC40E-F9AB-48B6-8A9D-1B2D37955160}" type="presParOf" srcId="{9133C1CD-B741-45F8-A3B7-4FD3C11801A2}" destId="{35D6A054-98DA-430B-A601-BB87857D8227}" srcOrd="1" destOrd="0" presId="urn:microsoft.com/office/officeart/2005/8/layout/orgChart1"/>
    <dgm:cxn modelId="{65842DD8-70D1-4B55-B899-3D64C9B355C2}" type="presParOf" srcId="{9133C1CD-B741-45F8-A3B7-4FD3C11801A2}" destId="{CB262F94-F1B6-4AA6-9ABD-7AFC1D33EF9C}" srcOrd="2" destOrd="0" presId="urn:microsoft.com/office/officeart/2005/8/layout/orgChart1"/>
    <dgm:cxn modelId="{6870FF2D-D457-493B-B782-A83F603191B0}" type="presParOf" srcId="{0137E51C-E736-417E-888F-124A756084E2}" destId="{43C47B4A-2352-4C8D-A90A-5BC6D2A33545}" srcOrd="2" destOrd="0" presId="urn:microsoft.com/office/officeart/2005/8/layout/orgChart1"/>
    <dgm:cxn modelId="{66A033A8-3063-43BA-97D8-8CD5A4B8E516}" type="presParOf" srcId="{43C47B4A-2352-4C8D-A90A-5BC6D2A33545}" destId="{51480D01-EF88-43DF-A064-C28DF4F5C03C}" srcOrd="0" destOrd="0" presId="urn:microsoft.com/office/officeart/2005/8/layout/orgChart1"/>
    <dgm:cxn modelId="{E0198B64-35BB-4C6A-83EA-3022FA761B08}" type="presParOf" srcId="{43C47B4A-2352-4C8D-A90A-5BC6D2A33545}" destId="{34EDE454-4B15-40B3-95F5-D41FB757B1BD}" srcOrd="1" destOrd="0" presId="urn:microsoft.com/office/officeart/2005/8/layout/orgChart1"/>
    <dgm:cxn modelId="{863884CA-F6CA-4D2C-8EEF-0151A3CCE9E2}" type="presParOf" srcId="{34EDE454-4B15-40B3-95F5-D41FB757B1BD}" destId="{4431A383-B774-434A-B578-B3FFCB7CE8C6}" srcOrd="0" destOrd="0" presId="urn:microsoft.com/office/officeart/2005/8/layout/orgChart1"/>
    <dgm:cxn modelId="{66DEE068-FED7-4EE2-80B3-228A759B56D2}" type="presParOf" srcId="{4431A383-B774-434A-B578-B3FFCB7CE8C6}" destId="{CF9372B3-C3EF-45D3-8629-ADC74E2BE49E}" srcOrd="0" destOrd="0" presId="urn:microsoft.com/office/officeart/2005/8/layout/orgChart1"/>
    <dgm:cxn modelId="{DA0FCDA1-D927-4116-909B-4B19753E257B}" type="presParOf" srcId="{4431A383-B774-434A-B578-B3FFCB7CE8C6}" destId="{52E56288-863C-4B35-87F2-D75ADEC8CB55}" srcOrd="1" destOrd="0" presId="urn:microsoft.com/office/officeart/2005/8/layout/orgChart1"/>
    <dgm:cxn modelId="{31E8A40E-66E1-4391-8D72-FD2662BA1F4B}" type="presParOf" srcId="{34EDE454-4B15-40B3-95F5-D41FB757B1BD}" destId="{7697CB7E-B51B-44A8-B29F-65C67819AFAB}" srcOrd="1" destOrd="0" presId="urn:microsoft.com/office/officeart/2005/8/layout/orgChart1"/>
    <dgm:cxn modelId="{F3026243-0C44-4C97-9CBE-947EE03CF7B5}" type="presParOf" srcId="{34EDE454-4B15-40B3-95F5-D41FB757B1BD}" destId="{EBCE7509-789C-4C57-A347-5EEF59A5A102}" srcOrd="2" destOrd="0" presId="urn:microsoft.com/office/officeart/2005/8/layout/orgChart1"/>
    <dgm:cxn modelId="{DD4EC433-2CA9-4AA7-9B38-74BE2663EAC3}" type="presParOf" srcId="{43C47B4A-2352-4C8D-A90A-5BC6D2A33545}" destId="{4D9AF214-5BFC-4CF9-82E7-EDF8B4EDEB6A}" srcOrd="2" destOrd="0" presId="urn:microsoft.com/office/officeart/2005/8/layout/orgChart1"/>
    <dgm:cxn modelId="{97C70576-A8ED-4446-91AA-D998980A1A66}" type="presParOf" srcId="{43C47B4A-2352-4C8D-A90A-5BC6D2A33545}" destId="{0ED67813-33FF-4DEF-8B9C-58008F278487}" srcOrd="3" destOrd="0" presId="urn:microsoft.com/office/officeart/2005/8/layout/orgChart1"/>
    <dgm:cxn modelId="{6A58AC1F-C518-4314-9EEF-A7EF8BB91A1C}" type="presParOf" srcId="{0ED67813-33FF-4DEF-8B9C-58008F278487}" destId="{F7631FFD-237D-404D-9418-98EC3773AF0F}" srcOrd="0" destOrd="0" presId="urn:microsoft.com/office/officeart/2005/8/layout/orgChart1"/>
    <dgm:cxn modelId="{9CE41402-82A4-46C0-A21C-4468CAF3CF40}" type="presParOf" srcId="{F7631FFD-237D-404D-9418-98EC3773AF0F}" destId="{A4FBD249-E27B-4EE1-9579-6C9F971C596A}" srcOrd="0" destOrd="0" presId="urn:microsoft.com/office/officeart/2005/8/layout/orgChart1"/>
    <dgm:cxn modelId="{4C7CB2A4-A15C-44AA-A679-E8C60496A4F4}" type="presParOf" srcId="{F7631FFD-237D-404D-9418-98EC3773AF0F}" destId="{058263D2-DCEC-4A1C-AE34-18D56135720F}" srcOrd="1" destOrd="0" presId="urn:microsoft.com/office/officeart/2005/8/layout/orgChart1"/>
    <dgm:cxn modelId="{B5B8DC7A-3FA7-4B76-A396-24316B938AE0}" type="presParOf" srcId="{0ED67813-33FF-4DEF-8B9C-58008F278487}" destId="{464D7EDB-D446-466D-8699-7C0D3EB66D87}" srcOrd="1" destOrd="0" presId="urn:microsoft.com/office/officeart/2005/8/layout/orgChart1"/>
    <dgm:cxn modelId="{EFE65DF4-EE7E-47BD-9815-0289C9DD7544}" type="presParOf" srcId="{0ED67813-33FF-4DEF-8B9C-58008F278487}" destId="{E67B5065-449B-4098-8595-A8B5B0259A74}" srcOrd="2" destOrd="0" presId="urn:microsoft.com/office/officeart/2005/8/layout/orgChart1"/>
    <dgm:cxn modelId="{25D39524-B9A6-465F-BEEF-BF60B3B1D331}" type="presParOf" srcId="{43C47B4A-2352-4C8D-A90A-5BC6D2A33545}" destId="{B52898C5-9270-42DA-924F-7B10488AB40A}" srcOrd="4" destOrd="0" presId="urn:microsoft.com/office/officeart/2005/8/layout/orgChart1"/>
    <dgm:cxn modelId="{9D217687-37BC-44CA-9164-4B4C21852AEE}" type="presParOf" srcId="{43C47B4A-2352-4C8D-A90A-5BC6D2A33545}" destId="{F3880AE0-DF5B-48E1-91FF-1BD4CD74ABD8}" srcOrd="5" destOrd="0" presId="urn:microsoft.com/office/officeart/2005/8/layout/orgChart1"/>
    <dgm:cxn modelId="{0F0DA891-F6B4-434E-9915-D92D62A4497F}" type="presParOf" srcId="{F3880AE0-DF5B-48E1-91FF-1BD4CD74ABD8}" destId="{6AB3C42B-ACF1-46C1-BFDE-CB7160F6E5FD}" srcOrd="0" destOrd="0" presId="urn:microsoft.com/office/officeart/2005/8/layout/orgChart1"/>
    <dgm:cxn modelId="{1D00DD0F-D624-4AFB-9AED-0FE7E1297535}" type="presParOf" srcId="{6AB3C42B-ACF1-46C1-BFDE-CB7160F6E5FD}" destId="{A3983280-3593-4B8E-829F-B0D62E9DE707}" srcOrd="0" destOrd="0" presId="urn:microsoft.com/office/officeart/2005/8/layout/orgChart1"/>
    <dgm:cxn modelId="{ED534DCA-48E1-479B-B4FE-FAE2AF7BCD1D}" type="presParOf" srcId="{6AB3C42B-ACF1-46C1-BFDE-CB7160F6E5FD}" destId="{496A59A7-AB25-488F-9ABC-ADB25504E13E}" srcOrd="1" destOrd="0" presId="urn:microsoft.com/office/officeart/2005/8/layout/orgChart1"/>
    <dgm:cxn modelId="{ECC4F8AF-3152-4DBA-96DA-1C272FDD5DA8}" type="presParOf" srcId="{F3880AE0-DF5B-48E1-91FF-1BD4CD74ABD8}" destId="{9206D883-E44F-4DD9-B26B-03018E54E0C6}" srcOrd="1" destOrd="0" presId="urn:microsoft.com/office/officeart/2005/8/layout/orgChart1"/>
    <dgm:cxn modelId="{0E19B0CF-BD7F-4D45-A2A5-D1837B852062}" type="presParOf" srcId="{F3880AE0-DF5B-48E1-91FF-1BD4CD74ABD8}" destId="{0D713B51-44F3-465E-A2BB-66306F0CC436}" srcOrd="2" destOrd="0" presId="urn:microsoft.com/office/officeart/2005/8/layout/orgChart1"/>
    <dgm:cxn modelId="{CECF6CEF-9061-4C80-A89B-87C16EA91B68}" type="presParOf" srcId="{43C47B4A-2352-4C8D-A90A-5BC6D2A33545}" destId="{F0EE9DB6-BBEA-45DB-92AD-BF8EAA17A48B}" srcOrd="6" destOrd="0" presId="urn:microsoft.com/office/officeart/2005/8/layout/orgChart1"/>
    <dgm:cxn modelId="{FEE341EF-043F-4881-B9BF-26808D13F64B}" type="presParOf" srcId="{43C47B4A-2352-4C8D-A90A-5BC6D2A33545}" destId="{94AD0286-E25F-4962-B71A-EFF233F8DADB}" srcOrd="7" destOrd="0" presId="urn:microsoft.com/office/officeart/2005/8/layout/orgChart1"/>
    <dgm:cxn modelId="{BE5D7A7A-EC06-487D-86DA-61438AB21687}" type="presParOf" srcId="{94AD0286-E25F-4962-B71A-EFF233F8DADB}" destId="{1DECB186-FFE0-4F58-B01A-BCCACAD22CCE}" srcOrd="0" destOrd="0" presId="urn:microsoft.com/office/officeart/2005/8/layout/orgChart1"/>
    <dgm:cxn modelId="{CDEE32EB-AF90-4BCB-B48D-CD0CA7C9A3E3}" type="presParOf" srcId="{1DECB186-FFE0-4F58-B01A-BCCACAD22CCE}" destId="{28C3B154-4F3D-4DCC-8926-E59A8E92DD7C}" srcOrd="0" destOrd="0" presId="urn:microsoft.com/office/officeart/2005/8/layout/orgChart1"/>
    <dgm:cxn modelId="{85D99CD5-F753-4185-B587-3C8A8BB1A206}" type="presParOf" srcId="{1DECB186-FFE0-4F58-B01A-BCCACAD22CCE}" destId="{0D925BA0-9DD2-4B9C-9FBF-4D560092B0D1}" srcOrd="1" destOrd="0" presId="urn:microsoft.com/office/officeart/2005/8/layout/orgChart1"/>
    <dgm:cxn modelId="{C53A1A65-4091-4163-9E06-5F4661B5E52E}" type="presParOf" srcId="{94AD0286-E25F-4962-B71A-EFF233F8DADB}" destId="{9EB0EF3E-2BFB-4E10-ABEB-975086F0C5BC}" srcOrd="1" destOrd="0" presId="urn:microsoft.com/office/officeart/2005/8/layout/orgChart1"/>
    <dgm:cxn modelId="{62D0C7D3-B286-4623-8A6B-18CBBABCB3E3}" type="presParOf" srcId="{94AD0286-E25F-4962-B71A-EFF233F8DADB}" destId="{5404C875-931C-4C26-976B-453E0CA92D7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E9DB6-BBEA-45DB-92AD-BF8EAA17A48B}">
      <dsp:nvSpPr>
        <dsp:cNvPr id="0" name=""/>
        <dsp:cNvSpPr/>
      </dsp:nvSpPr>
      <dsp:spPr>
        <a:xfrm>
          <a:off x="2880518" y="825282"/>
          <a:ext cx="130514" cy="1454306"/>
        </a:xfrm>
        <a:custGeom>
          <a:avLst/>
          <a:gdLst/>
          <a:ahLst/>
          <a:cxnLst/>
          <a:rect l="0" t="0" r="0" b="0"/>
          <a:pathLst>
            <a:path>
              <a:moveTo>
                <a:pt x="0" y="0"/>
              </a:moveTo>
              <a:lnTo>
                <a:pt x="0" y="1454306"/>
              </a:lnTo>
              <a:lnTo>
                <a:pt x="130514" y="14543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2898C5-9270-42DA-924F-7B10488AB40A}">
      <dsp:nvSpPr>
        <dsp:cNvPr id="0" name=""/>
        <dsp:cNvSpPr/>
      </dsp:nvSpPr>
      <dsp:spPr>
        <a:xfrm>
          <a:off x="2750003" y="825282"/>
          <a:ext cx="130514" cy="1454306"/>
        </a:xfrm>
        <a:custGeom>
          <a:avLst/>
          <a:gdLst/>
          <a:ahLst/>
          <a:cxnLst/>
          <a:rect l="0" t="0" r="0" b="0"/>
          <a:pathLst>
            <a:path>
              <a:moveTo>
                <a:pt x="130514" y="0"/>
              </a:moveTo>
              <a:lnTo>
                <a:pt x="130514" y="1454306"/>
              </a:lnTo>
              <a:lnTo>
                <a:pt x="0" y="14543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9AF214-5BFC-4CF9-82E7-EDF8B4EDEB6A}">
      <dsp:nvSpPr>
        <dsp:cNvPr id="0" name=""/>
        <dsp:cNvSpPr/>
      </dsp:nvSpPr>
      <dsp:spPr>
        <a:xfrm>
          <a:off x="2880518" y="825282"/>
          <a:ext cx="130514" cy="571778"/>
        </a:xfrm>
        <a:custGeom>
          <a:avLst/>
          <a:gdLst/>
          <a:ahLst/>
          <a:cxnLst/>
          <a:rect l="0" t="0" r="0" b="0"/>
          <a:pathLst>
            <a:path>
              <a:moveTo>
                <a:pt x="0" y="0"/>
              </a:moveTo>
              <a:lnTo>
                <a:pt x="0" y="571778"/>
              </a:lnTo>
              <a:lnTo>
                <a:pt x="130514" y="5717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480D01-EF88-43DF-A064-C28DF4F5C03C}">
      <dsp:nvSpPr>
        <dsp:cNvPr id="0" name=""/>
        <dsp:cNvSpPr/>
      </dsp:nvSpPr>
      <dsp:spPr>
        <a:xfrm>
          <a:off x="2750003" y="825282"/>
          <a:ext cx="130514" cy="571778"/>
        </a:xfrm>
        <a:custGeom>
          <a:avLst/>
          <a:gdLst/>
          <a:ahLst/>
          <a:cxnLst/>
          <a:rect l="0" t="0" r="0" b="0"/>
          <a:pathLst>
            <a:path>
              <a:moveTo>
                <a:pt x="130514" y="0"/>
              </a:moveTo>
              <a:lnTo>
                <a:pt x="130514" y="571778"/>
              </a:lnTo>
              <a:lnTo>
                <a:pt x="0" y="5717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145C06-2644-4F84-9278-A52FFA05CD70}">
      <dsp:nvSpPr>
        <dsp:cNvPr id="0" name=""/>
        <dsp:cNvSpPr/>
      </dsp:nvSpPr>
      <dsp:spPr>
        <a:xfrm>
          <a:off x="2880518" y="825282"/>
          <a:ext cx="2256039" cy="2026085"/>
        </a:xfrm>
        <a:custGeom>
          <a:avLst/>
          <a:gdLst/>
          <a:ahLst/>
          <a:cxnLst/>
          <a:rect l="0" t="0" r="0" b="0"/>
          <a:pathLst>
            <a:path>
              <a:moveTo>
                <a:pt x="0" y="0"/>
              </a:moveTo>
              <a:lnTo>
                <a:pt x="0" y="1895570"/>
              </a:lnTo>
              <a:lnTo>
                <a:pt x="2256039" y="1895570"/>
              </a:lnTo>
              <a:lnTo>
                <a:pt x="2256039" y="20260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FC7DC-8EA7-4216-AA29-5596DB3B9D6F}">
      <dsp:nvSpPr>
        <dsp:cNvPr id="0" name=""/>
        <dsp:cNvSpPr/>
      </dsp:nvSpPr>
      <dsp:spPr>
        <a:xfrm>
          <a:off x="2880518" y="825282"/>
          <a:ext cx="752013" cy="2026085"/>
        </a:xfrm>
        <a:custGeom>
          <a:avLst/>
          <a:gdLst/>
          <a:ahLst/>
          <a:cxnLst/>
          <a:rect l="0" t="0" r="0" b="0"/>
          <a:pathLst>
            <a:path>
              <a:moveTo>
                <a:pt x="0" y="0"/>
              </a:moveTo>
              <a:lnTo>
                <a:pt x="0" y="1895570"/>
              </a:lnTo>
              <a:lnTo>
                <a:pt x="752013" y="1895570"/>
              </a:lnTo>
              <a:lnTo>
                <a:pt x="752013" y="20260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182228-2654-46EB-8A83-C13EF6FC82D5}">
      <dsp:nvSpPr>
        <dsp:cNvPr id="0" name=""/>
        <dsp:cNvSpPr/>
      </dsp:nvSpPr>
      <dsp:spPr>
        <a:xfrm>
          <a:off x="2128505" y="825282"/>
          <a:ext cx="752013" cy="2026085"/>
        </a:xfrm>
        <a:custGeom>
          <a:avLst/>
          <a:gdLst/>
          <a:ahLst/>
          <a:cxnLst/>
          <a:rect l="0" t="0" r="0" b="0"/>
          <a:pathLst>
            <a:path>
              <a:moveTo>
                <a:pt x="752013" y="0"/>
              </a:moveTo>
              <a:lnTo>
                <a:pt x="752013" y="1895570"/>
              </a:lnTo>
              <a:lnTo>
                <a:pt x="0" y="1895570"/>
              </a:lnTo>
              <a:lnTo>
                <a:pt x="0" y="20260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52B01-B532-485B-9161-58F63ADCA4A8}">
      <dsp:nvSpPr>
        <dsp:cNvPr id="0" name=""/>
        <dsp:cNvSpPr/>
      </dsp:nvSpPr>
      <dsp:spPr>
        <a:xfrm>
          <a:off x="624478" y="825282"/>
          <a:ext cx="2256039" cy="2026085"/>
        </a:xfrm>
        <a:custGeom>
          <a:avLst/>
          <a:gdLst/>
          <a:ahLst/>
          <a:cxnLst/>
          <a:rect l="0" t="0" r="0" b="0"/>
          <a:pathLst>
            <a:path>
              <a:moveTo>
                <a:pt x="2256039" y="0"/>
              </a:moveTo>
              <a:lnTo>
                <a:pt x="2256039" y="1895570"/>
              </a:lnTo>
              <a:lnTo>
                <a:pt x="0" y="1895570"/>
              </a:lnTo>
              <a:lnTo>
                <a:pt x="0" y="20260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EB63BA-2162-44F1-A46E-A811A958A479}">
      <dsp:nvSpPr>
        <dsp:cNvPr id="0" name=""/>
        <dsp:cNvSpPr/>
      </dsp:nvSpPr>
      <dsp:spPr>
        <a:xfrm>
          <a:off x="2259019" y="203783"/>
          <a:ext cx="1242997" cy="6214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800" b="0" i="0" u="none" strike="noStrike" kern="1200" cap="none" normalizeH="0" baseline="0" smtClean="0">
              <a:ln>
                <a:noFill/>
              </a:ln>
              <a:solidFill>
                <a:schemeClr val="tx1"/>
              </a:solidFill>
              <a:effectLst/>
              <a:latin typeface="Verdana" pitchFamily="34" charset="0"/>
              <a:ea typeface="楷体_GB2312" pitchFamily="49" charset="-122"/>
            </a:rPr>
            <a:t>分工会主席</a:t>
          </a:r>
        </a:p>
      </dsp:txBody>
      <dsp:txXfrm>
        <a:off x="2259019" y="203783"/>
        <a:ext cx="1242997" cy="621498"/>
      </dsp:txXfrm>
    </dsp:sp>
    <dsp:sp modelId="{E16B1EBC-D9B0-41D2-B06C-E48AF7F7165D}">
      <dsp:nvSpPr>
        <dsp:cNvPr id="0" name=""/>
        <dsp:cNvSpPr/>
      </dsp:nvSpPr>
      <dsp:spPr>
        <a:xfrm>
          <a:off x="2980" y="2851367"/>
          <a:ext cx="1242997" cy="6214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800" b="0" i="0" u="none" strike="noStrike" kern="1200" cap="none" normalizeH="0" baseline="0" smtClean="0">
              <a:ln>
                <a:noFill/>
              </a:ln>
              <a:solidFill>
                <a:schemeClr val="tx1"/>
              </a:solidFill>
              <a:effectLst/>
              <a:latin typeface="Verdana" pitchFamily="34" charset="0"/>
              <a:ea typeface="楷体_GB2312" pitchFamily="49" charset="-122"/>
            </a:rPr>
            <a:t>金融系</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800" b="0" i="0" u="none" strike="noStrike" kern="1200" cap="none" normalizeH="0" baseline="0" smtClean="0">
              <a:ln>
                <a:noFill/>
              </a:ln>
              <a:solidFill>
                <a:schemeClr val="tx1"/>
              </a:solidFill>
              <a:effectLst/>
              <a:latin typeface="Verdana" pitchFamily="34" charset="0"/>
              <a:ea typeface="楷体_GB2312" pitchFamily="49" charset="-122"/>
            </a:rPr>
            <a:t>工会小组</a:t>
          </a:r>
        </a:p>
      </dsp:txBody>
      <dsp:txXfrm>
        <a:off x="2980" y="2851367"/>
        <a:ext cx="1242997" cy="621498"/>
      </dsp:txXfrm>
    </dsp:sp>
    <dsp:sp modelId="{E5AE8FF6-8E3C-498F-820F-5064CC885720}">
      <dsp:nvSpPr>
        <dsp:cNvPr id="0" name=""/>
        <dsp:cNvSpPr/>
      </dsp:nvSpPr>
      <dsp:spPr>
        <a:xfrm>
          <a:off x="1507006" y="2851367"/>
          <a:ext cx="1242997" cy="6214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800" b="0" i="0" u="none" strike="noStrike" kern="1200" cap="none" normalizeH="0" baseline="0" smtClean="0">
              <a:ln>
                <a:noFill/>
              </a:ln>
              <a:solidFill>
                <a:schemeClr val="tx1"/>
              </a:solidFill>
              <a:effectLst/>
              <a:latin typeface="Verdana" pitchFamily="34" charset="0"/>
              <a:ea typeface="楷体_GB2312" pitchFamily="49" charset="-122"/>
            </a:rPr>
            <a:t>金融工程系</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800" b="0" i="0" u="none" strike="noStrike" kern="1200" cap="none" normalizeH="0" baseline="0" smtClean="0">
              <a:ln>
                <a:noFill/>
              </a:ln>
              <a:solidFill>
                <a:schemeClr val="tx1"/>
              </a:solidFill>
              <a:effectLst/>
              <a:latin typeface="Verdana" pitchFamily="34" charset="0"/>
              <a:ea typeface="楷体_GB2312" pitchFamily="49" charset="-122"/>
            </a:rPr>
            <a:t>工会小组</a:t>
          </a:r>
        </a:p>
      </dsp:txBody>
      <dsp:txXfrm>
        <a:off x="1507006" y="2851367"/>
        <a:ext cx="1242997" cy="621498"/>
      </dsp:txXfrm>
    </dsp:sp>
    <dsp:sp modelId="{BBCD046B-D8C9-463A-8AE5-73E98BFEE384}">
      <dsp:nvSpPr>
        <dsp:cNvPr id="0" name=""/>
        <dsp:cNvSpPr/>
      </dsp:nvSpPr>
      <dsp:spPr>
        <a:xfrm>
          <a:off x="3011033" y="2851367"/>
          <a:ext cx="1242997" cy="6214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800" b="0" i="0" u="none" strike="noStrike" kern="1200" cap="none" normalizeH="0" baseline="0" smtClean="0">
              <a:ln>
                <a:noFill/>
              </a:ln>
              <a:solidFill>
                <a:schemeClr val="tx1"/>
              </a:solidFill>
              <a:effectLst/>
              <a:latin typeface="Verdana" pitchFamily="34" charset="0"/>
              <a:ea typeface="楷体_GB2312" pitchFamily="49" charset="-122"/>
            </a:rPr>
            <a:t>投资系</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800" b="0" i="0" u="none" strike="noStrike" kern="1200" cap="none" normalizeH="0" baseline="0" smtClean="0">
              <a:ln>
                <a:noFill/>
              </a:ln>
              <a:solidFill>
                <a:schemeClr val="tx1"/>
              </a:solidFill>
              <a:effectLst/>
              <a:latin typeface="Verdana" pitchFamily="34" charset="0"/>
              <a:ea typeface="楷体_GB2312" pitchFamily="49" charset="-122"/>
            </a:rPr>
            <a:t>工会小组</a:t>
          </a:r>
        </a:p>
      </dsp:txBody>
      <dsp:txXfrm>
        <a:off x="3011033" y="2851367"/>
        <a:ext cx="1242997" cy="621498"/>
      </dsp:txXfrm>
    </dsp:sp>
    <dsp:sp modelId="{1B37C9F3-3302-4FC6-AAF8-BD99D3B4927B}">
      <dsp:nvSpPr>
        <dsp:cNvPr id="0" name=""/>
        <dsp:cNvSpPr/>
      </dsp:nvSpPr>
      <dsp:spPr>
        <a:xfrm>
          <a:off x="4515059" y="2851367"/>
          <a:ext cx="1242997" cy="6214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800" b="0" i="0" u="none" strike="noStrike" kern="1200" cap="none" normalizeH="0" baseline="0" smtClean="0">
              <a:ln>
                <a:noFill/>
              </a:ln>
              <a:solidFill>
                <a:schemeClr val="tx1"/>
              </a:solidFill>
              <a:effectLst/>
              <a:latin typeface="Verdana" pitchFamily="34" charset="0"/>
              <a:ea typeface="楷体_GB2312" pitchFamily="49" charset="-122"/>
            </a:rPr>
            <a:t>行政</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800" b="0" i="0" u="none" strike="noStrike" kern="1200" cap="none" normalizeH="0" baseline="0" smtClean="0">
              <a:ln>
                <a:noFill/>
              </a:ln>
              <a:solidFill>
                <a:schemeClr val="tx1"/>
              </a:solidFill>
              <a:effectLst/>
              <a:latin typeface="Verdana" pitchFamily="34" charset="0"/>
              <a:ea typeface="楷体_GB2312" pitchFamily="49" charset="-122"/>
            </a:rPr>
            <a:t>工会小组</a:t>
          </a:r>
        </a:p>
      </dsp:txBody>
      <dsp:txXfrm>
        <a:off x="4515059" y="2851367"/>
        <a:ext cx="1242997" cy="621498"/>
      </dsp:txXfrm>
    </dsp:sp>
    <dsp:sp modelId="{CF9372B3-C3EF-45D3-8629-ADC74E2BE49E}">
      <dsp:nvSpPr>
        <dsp:cNvPr id="0" name=""/>
        <dsp:cNvSpPr/>
      </dsp:nvSpPr>
      <dsp:spPr>
        <a:xfrm>
          <a:off x="1507006" y="1086311"/>
          <a:ext cx="1242997" cy="6214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800" b="0" i="0" u="none" strike="noStrike" kern="1200" cap="none" normalizeH="0" baseline="0" smtClean="0">
              <a:ln>
                <a:noFill/>
              </a:ln>
              <a:solidFill>
                <a:schemeClr val="tx1"/>
              </a:solidFill>
              <a:effectLst/>
              <a:latin typeface="Verdana" pitchFamily="34" charset="0"/>
              <a:ea typeface="楷体_GB2312" pitchFamily="49" charset="-122"/>
            </a:rPr>
            <a:t>文体委员</a:t>
          </a:r>
        </a:p>
      </dsp:txBody>
      <dsp:txXfrm>
        <a:off x="1507006" y="1086311"/>
        <a:ext cx="1242997" cy="621498"/>
      </dsp:txXfrm>
    </dsp:sp>
    <dsp:sp modelId="{A4FBD249-E27B-4EE1-9579-6C9F971C596A}">
      <dsp:nvSpPr>
        <dsp:cNvPr id="0" name=""/>
        <dsp:cNvSpPr/>
      </dsp:nvSpPr>
      <dsp:spPr>
        <a:xfrm>
          <a:off x="3011033" y="1086311"/>
          <a:ext cx="1242997" cy="6214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800" b="0" i="0" u="none" strike="noStrike" kern="1200" cap="none" normalizeH="0" baseline="0" smtClean="0">
              <a:ln>
                <a:noFill/>
              </a:ln>
              <a:solidFill>
                <a:schemeClr val="tx1"/>
              </a:solidFill>
              <a:effectLst/>
              <a:latin typeface="Verdana" pitchFamily="34" charset="0"/>
              <a:ea typeface="楷体_GB2312" pitchFamily="49" charset="-122"/>
            </a:rPr>
            <a:t>福利委员</a:t>
          </a:r>
        </a:p>
      </dsp:txBody>
      <dsp:txXfrm>
        <a:off x="3011033" y="1086311"/>
        <a:ext cx="1242997" cy="621498"/>
      </dsp:txXfrm>
    </dsp:sp>
    <dsp:sp modelId="{A3983280-3593-4B8E-829F-B0D62E9DE707}">
      <dsp:nvSpPr>
        <dsp:cNvPr id="0" name=""/>
        <dsp:cNvSpPr/>
      </dsp:nvSpPr>
      <dsp:spPr>
        <a:xfrm>
          <a:off x="1507006" y="1968839"/>
          <a:ext cx="1242997" cy="6214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800" b="0" i="0" u="none" strike="noStrike" kern="1200" cap="none" normalizeH="0" baseline="0" smtClean="0">
              <a:ln>
                <a:noFill/>
              </a:ln>
              <a:solidFill>
                <a:schemeClr val="tx1"/>
              </a:solidFill>
              <a:effectLst/>
              <a:latin typeface="Verdana" pitchFamily="34" charset="0"/>
              <a:ea typeface="楷体_GB2312" pitchFamily="49" charset="-122"/>
            </a:rPr>
            <a:t>组织委员</a:t>
          </a:r>
        </a:p>
      </dsp:txBody>
      <dsp:txXfrm>
        <a:off x="1507006" y="1968839"/>
        <a:ext cx="1242997" cy="621498"/>
      </dsp:txXfrm>
    </dsp:sp>
    <dsp:sp modelId="{28C3B154-4F3D-4DCC-8926-E59A8E92DD7C}">
      <dsp:nvSpPr>
        <dsp:cNvPr id="0" name=""/>
        <dsp:cNvSpPr/>
      </dsp:nvSpPr>
      <dsp:spPr>
        <a:xfrm>
          <a:off x="3011033" y="1968839"/>
          <a:ext cx="1242997" cy="6214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800" b="0" i="0" u="none" strike="noStrike" kern="1200" cap="none" normalizeH="0" baseline="0" smtClean="0">
              <a:ln>
                <a:noFill/>
              </a:ln>
              <a:solidFill>
                <a:schemeClr val="tx1"/>
              </a:solidFill>
              <a:effectLst/>
              <a:latin typeface="Verdana" pitchFamily="34" charset="0"/>
              <a:ea typeface="楷体_GB2312" pitchFamily="49" charset="-122"/>
            </a:rPr>
            <a:t>宣传委员</a:t>
          </a:r>
        </a:p>
      </dsp:txBody>
      <dsp:txXfrm>
        <a:off x="3011033" y="1968839"/>
        <a:ext cx="1242997" cy="6214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867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200" smtClean="0">
                <a:latin typeface="Arial" charset="0"/>
              </a:defRPr>
            </a:lvl1pPr>
          </a:lstStyle>
          <a:p>
            <a:pPr>
              <a:defRPr/>
            </a:pPr>
            <a:endParaRPr lang="en-US" altLang="zh-CN"/>
          </a:p>
        </p:txBody>
      </p:sp>
      <p:sp>
        <p:nvSpPr>
          <p:cNvPr id="1948675"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smtClean="0">
                <a:latin typeface="Arial" charset="0"/>
              </a:defRPr>
            </a:lvl1pPr>
          </a:lstStyle>
          <a:p>
            <a:pPr>
              <a:defRPr/>
            </a:pPr>
            <a:endParaRPr lang="en-US" altLang="zh-CN"/>
          </a:p>
        </p:txBody>
      </p:sp>
      <p:sp>
        <p:nvSpPr>
          <p:cNvPr id="1948676"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0" sz="1200" smtClean="0">
                <a:latin typeface="Arial" charset="0"/>
              </a:defRPr>
            </a:lvl1pPr>
          </a:lstStyle>
          <a:p>
            <a:pPr>
              <a:defRPr/>
            </a:pPr>
            <a:endParaRPr lang="en-US" altLang="zh-CN"/>
          </a:p>
        </p:txBody>
      </p:sp>
      <p:sp>
        <p:nvSpPr>
          <p:cNvPr id="1948677"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smtClean="0">
                <a:latin typeface="Arial" charset="0"/>
              </a:defRPr>
            </a:lvl1pPr>
          </a:lstStyle>
          <a:p>
            <a:pPr>
              <a:defRPr/>
            </a:pPr>
            <a:fld id="{712771C8-64DB-46D7-827F-FC92E086BFE4}" type="slidenum">
              <a:rPr lang="en-US" altLang="zh-CN"/>
              <a:pPr>
                <a:defRPr/>
              </a:pPr>
              <a:t>‹#›</a:t>
            </a:fld>
            <a:endParaRPr lang="en-US" altLang="zh-CN"/>
          </a:p>
        </p:txBody>
      </p:sp>
    </p:spTree>
    <p:extLst>
      <p:ext uri="{BB962C8B-B14F-4D97-AF65-F5344CB8AC3E}">
        <p14:creationId xmlns:p14="http://schemas.microsoft.com/office/powerpoint/2010/main" val="3310265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200" smtClean="0">
                <a:latin typeface="Arial" charset="0"/>
              </a:defRPr>
            </a:lvl1pPr>
          </a:lstStyle>
          <a:p>
            <a:pPr>
              <a:defRPr/>
            </a:pPr>
            <a:endParaRPr lang="en-US" altLang="zh-CN"/>
          </a:p>
        </p:txBody>
      </p:sp>
      <p:sp>
        <p:nvSpPr>
          <p:cNvPr id="71683"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smtClean="0">
                <a:latin typeface="Arial" charset="0"/>
              </a:defRPr>
            </a:lvl1pPr>
          </a:lstStyle>
          <a:p>
            <a:pPr>
              <a:defRPr/>
            </a:pPr>
            <a:endParaRPr lang="en-US" altLang="zh-CN"/>
          </a:p>
        </p:txBody>
      </p:sp>
      <p:sp>
        <p:nvSpPr>
          <p:cNvPr id="3482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5" name="Rectangle 5"/>
          <p:cNvSpPr>
            <a:spLocks noGrp="1" noChangeArrowheads="1"/>
          </p:cNvSpPr>
          <p:nvPr>
            <p:ph type="body" sz="quarter" idx="3"/>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71686"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0" sz="1200" smtClean="0">
                <a:latin typeface="Arial" charset="0"/>
              </a:defRPr>
            </a:lvl1pPr>
          </a:lstStyle>
          <a:p>
            <a:pPr>
              <a:defRPr/>
            </a:pPr>
            <a:endParaRPr lang="en-US" altLang="zh-CN"/>
          </a:p>
        </p:txBody>
      </p:sp>
      <p:sp>
        <p:nvSpPr>
          <p:cNvPr id="71687" name="Rectangle 7"/>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smtClean="0">
                <a:latin typeface="Arial" charset="0"/>
              </a:defRPr>
            </a:lvl1pPr>
          </a:lstStyle>
          <a:p>
            <a:pPr>
              <a:defRPr/>
            </a:pPr>
            <a:fld id="{B4DDE22B-C8B8-46C6-9FB0-09373508A55B}" type="slidenum">
              <a:rPr lang="en-US" altLang="zh-CN"/>
              <a:pPr>
                <a:defRPr/>
              </a:pPr>
              <a:t>‹#›</a:t>
            </a:fld>
            <a:endParaRPr lang="en-US" altLang="zh-CN"/>
          </a:p>
        </p:txBody>
      </p:sp>
    </p:spTree>
    <p:extLst>
      <p:ext uri="{BB962C8B-B14F-4D97-AF65-F5344CB8AC3E}">
        <p14:creationId xmlns:p14="http://schemas.microsoft.com/office/powerpoint/2010/main" val="455198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algn="r" eaLnBrk="1" hangingPunct="1"/>
            <a:fld id="{E8317B92-3564-4AB0-9699-5BCD324E06A9}" type="slidenum">
              <a:rPr kumimoji="0" lang="en-US" altLang="zh-CN">
                <a:latin typeface="Arial" charset="0"/>
              </a:rPr>
              <a:pPr algn="r" eaLnBrk="1" hangingPunct="1"/>
              <a:t>1</a:t>
            </a:fld>
            <a:endParaRPr kumimoji="0" lang="en-US" altLang="zh-CN">
              <a:latin typeface="Arial" charset="0"/>
            </a:endParaRPr>
          </a:p>
        </p:txBody>
      </p:sp>
      <p:sp>
        <p:nvSpPr>
          <p:cNvPr id="35843" name="Rectangle 2"/>
          <p:cNvSpPr>
            <a:spLocks noGrp="1" noRot="1" noChangeAspect="1" noChangeArrowheads="1" noTextEdit="1"/>
          </p:cNvSpPr>
          <p:nvPr>
            <p:ph type="sldImg"/>
          </p:nvPr>
        </p:nvSpPr>
        <p:spPr>
          <a:xfrm>
            <a:off x="917575" y="744538"/>
            <a:ext cx="4962525" cy="3722687"/>
          </a:xfrm>
          <a:ln/>
        </p:spPr>
      </p:sp>
      <p:sp>
        <p:nvSpPr>
          <p:cNvPr id="3584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algn="r" eaLnBrk="1" hangingPunct="1"/>
            <a:fld id="{0BA284F8-7054-40AD-AA10-F13BA335789F}" type="slidenum">
              <a:rPr kumimoji="0" lang="en-US" altLang="zh-CN">
                <a:latin typeface="Arial" charset="0"/>
              </a:rPr>
              <a:pPr algn="r" eaLnBrk="1" hangingPunct="1"/>
              <a:t>7</a:t>
            </a:fld>
            <a:endParaRPr kumimoji="0" lang="en-US" altLang="zh-CN">
              <a:latin typeface="Arial" charset="0"/>
            </a:endParaRPr>
          </a:p>
        </p:txBody>
      </p:sp>
      <p:sp>
        <p:nvSpPr>
          <p:cNvPr id="37891" name="Rectangle 2"/>
          <p:cNvSpPr>
            <a:spLocks noGrp="1" noRot="1" noChangeAspect="1" noChangeArrowheads="1" noTextEdit="1"/>
          </p:cNvSpPr>
          <p:nvPr>
            <p:ph type="sldImg"/>
          </p:nvPr>
        </p:nvSpPr>
        <p:spPr>
          <a:xfrm>
            <a:off x="917575" y="744538"/>
            <a:ext cx="4962525" cy="3722687"/>
          </a:xfrm>
          <a:ln/>
        </p:spPr>
      </p:sp>
      <p:sp>
        <p:nvSpPr>
          <p:cNvPr id="3789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algn="r" eaLnBrk="1" hangingPunct="1"/>
            <a:fld id="{0A3A3806-355A-4A1C-8C00-CBDBF43CA22A}" type="slidenum">
              <a:rPr kumimoji="0" lang="en-US" altLang="zh-CN" sz="1200">
                <a:latin typeface="Arial" charset="0"/>
              </a:rPr>
              <a:pPr algn="r" eaLnBrk="1" hangingPunct="1"/>
              <a:t>8</a:t>
            </a:fld>
            <a:endParaRPr kumimoji="0" lang="en-US" altLang="zh-CN" sz="1200">
              <a:latin typeface="Arial" charset="0"/>
            </a:endParaRPr>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AutoShape 8"/>
          <p:cNvSpPr>
            <a:spLocks noChangeArrowheads="1"/>
          </p:cNvSpPr>
          <p:nvPr/>
        </p:nvSpPr>
        <p:spPr bwMode="auto">
          <a:xfrm>
            <a:off x="684213" y="3032125"/>
            <a:ext cx="7772400" cy="109538"/>
          </a:xfrm>
          <a:custGeom>
            <a:avLst/>
            <a:gdLst>
              <a:gd name="T0" fmla="*/ 0 w 1000"/>
              <a:gd name="T1" fmla="*/ 0 h 1000"/>
              <a:gd name="T2" fmla="*/ 4803343 w 1000"/>
              <a:gd name="T3" fmla="*/ 0 h 1000"/>
              <a:gd name="T4" fmla="*/ 4803343 w 1000"/>
              <a:gd name="T5" fmla="*/ 109538 h 1000"/>
              <a:gd name="T6" fmla="*/ 0 w 1000"/>
              <a:gd name="T7" fmla="*/ 109538 h 1000"/>
              <a:gd name="T8" fmla="*/ 0 w 1000"/>
              <a:gd name="T9" fmla="*/ 0 h 1000"/>
              <a:gd name="T10" fmla="*/ 77724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zh-CN" altLang="en-US"/>
          </a:p>
        </p:txBody>
      </p:sp>
      <p:sp>
        <p:nvSpPr>
          <p:cNvPr id="5123" name="Rectangle 3"/>
          <p:cNvSpPr>
            <a:spLocks noGrp="1" noChangeArrowheads="1"/>
          </p:cNvSpPr>
          <p:nvPr>
            <p:ph type="ctrTitle"/>
          </p:nvPr>
        </p:nvSpPr>
        <p:spPr>
          <a:xfrm>
            <a:off x="685800" y="1663700"/>
            <a:ext cx="7772400" cy="1371600"/>
          </a:xfrm>
        </p:spPr>
        <p:txBody>
          <a:bodyPr tIns="45720" bIns="45720"/>
          <a:lstStyle>
            <a:lvl1pPr>
              <a:defRPr sz="4200"/>
            </a:lvl1pPr>
          </a:lstStyle>
          <a:p>
            <a:pPr lvl="0"/>
            <a:r>
              <a:rPr lang="zh-CN" altLang="en-US" noProof="0" smtClean="0"/>
              <a:t>单击此处编辑母版标题样式</a:t>
            </a:r>
          </a:p>
        </p:txBody>
      </p:sp>
      <p:sp>
        <p:nvSpPr>
          <p:cNvPr id="5124" name="Rectangle 4"/>
          <p:cNvSpPr>
            <a:spLocks noGrp="1" noChangeArrowheads="1"/>
          </p:cNvSpPr>
          <p:nvPr>
            <p:ph type="subTitle" idx="1"/>
          </p:nvPr>
        </p:nvSpPr>
        <p:spPr>
          <a:xfrm>
            <a:off x="801688" y="4349750"/>
            <a:ext cx="7010400" cy="1600200"/>
          </a:xfrm>
        </p:spPr>
        <p:txBody>
          <a:bodyPr/>
          <a:lstStyle>
            <a:lvl1pPr marL="0" indent="0">
              <a:buFont typeface="Wingdings" pitchFamily="2" charset="2"/>
              <a:buNone/>
              <a:defRPr sz="2800" b="1"/>
            </a:lvl1pPr>
          </a:lstStyle>
          <a:p>
            <a:pPr lvl="0"/>
            <a:r>
              <a:rPr lang="zh-CN" altLang="en-US" noProof="0" smtClean="0"/>
              <a:t>单击此处编辑母版副标题样式</a:t>
            </a:r>
          </a:p>
        </p:txBody>
      </p:sp>
      <p:sp>
        <p:nvSpPr>
          <p:cNvPr id="5" name="Rectangle 5"/>
          <p:cNvSpPr>
            <a:spLocks noGrp="1" noChangeArrowheads="1"/>
          </p:cNvSpPr>
          <p:nvPr>
            <p:ph type="dt" sz="half" idx="10"/>
          </p:nvPr>
        </p:nvSpPr>
        <p:spPr/>
        <p:txBody>
          <a:bodyPr/>
          <a:lstStyle>
            <a:lvl1pPr>
              <a:defRPr smtClean="0"/>
            </a:lvl1pPr>
          </a:lstStyle>
          <a:p>
            <a:pPr>
              <a:defRPr/>
            </a:pPr>
            <a:fld id="{1BB95C40-667F-4F2F-B6BD-9E0B6865B6AA}" type="datetime2">
              <a:rPr lang="zh-CN" altLang="en-US"/>
              <a:pPr>
                <a:defRPr/>
              </a:pPr>
              <a:t>2014年12月5日</a:t>
            </a:fld>
            <a:endParaRPr lang="en-US" altLang="zh-CN"/>
          </a:p>
        </p:txBody>
      </p:sp>
      <p:sp>
        <p:nvSpPr>
          <p:cNvPr id="6" name="Rectangle 6"/>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smtClean="0"/>
            </a:lvl1pPr>
          </a:lstStyle>
          <a:p>
            <a:pPr>
              <a:defRPr/>
            </a:pPr>
            <a:endParaRPr lang="en-US" altLang="zh-CN"/>
          </a:p>
        </p:txBody>
      </p:sp>
      <p:sp>
        <p:nvSpPr>
          <p:cNvPr id="7" name="Rectangle 7"/>
          <p:cNvSpPr>
            <a:spLocks noGrp="1" noChangeArrowheads="1"/>
          </p:cNvSpPr>
          <p:nvPr>
            <p:ph type="sldNum" sz="quarter" idx="12"/>
          </p:nvPr>
        </p:nvSpPr>
        <p:spPr>
          <a:xfrm>
            <a:off x="6553200" y="6248400"/>
            <a:ext cx="1905000" cy="457200"/>
          </a:xfrm>
        </p:spPr>
        <p:txBody>
          <a:bodyPr/>
          <a:lstStyle>
            <a:lvl1pPr>
              <a:defRPr smtClean="0"/>
            </a:lvl1pPr>
          </a:lstStyle>
          <a:p>
            <a:pPr>
              <a:defRPr/>
            </a:pPr>
            <a:fld id="{65DB3A3E-699D-41B7-ADCA-4BEFF6C499C3}" type="slidenum">
              <a:rPr lang="en-US" altLang="zh-CN"/>
              <a:pPr>
                <a:defRPr/>
              </a:pPr>
              <a:t>‹#›</a:t>
            </a:fld>
            <a:endParaRPr lang="en-US" altLang="zh-CN"/>
          </a:p>
        </p:txBody>
      </p:sp>
    </p:spTree>
    <p:extLst>
      <p:ext uri="{BB962C8B-B14F-4D97-AF65-F5344CB8AC3E}">
        <p14:creationId xmlns:p14="http://schemas.microsoft.com/office/powerpoint/2010/main" val="3987805427"/>
      </p:ext>
    </p:extLst>
  </p:cSld>
  <p:clrMapOvr>
    <a:masterClrMapping/>
  </p:clrMapOvr>
  <p:transition spd="med">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9"/>
          <p:cNvSpPr>
            <a:spLocks noGrp="1" noChangeArrowheads="1"/>
          </p:cNvSpPr>
          <p:nvPr>
            <p:ph type="sldNum" sz="quarter" idx="10"/>
          </p:nvPr>
        </p:nvSpPr>
        <p:spPr>
          <a:ln/>
        </p:spPr>
        <p:txBody>
          <a:bodyPr/>
          <a:lstStyle>
            <a:lvl1pPr>
              <a:defRPr/>
            </a:lvl1pPr>
          </a:lstStyle>
          <a:p>
            <a:pPr>
              <a:defRPr/>
            </a:pPr>
            <a:fld id="{46E92377-A4D5-46E7-826F-958548C7D749}" type="slidenum">
              <a:rPr lang="en-US" altLang="zh-CN"/>
              <a:pPr>
                <a:defRPr/>
              </a:pPr>
              <a:t>‹#›</a:t>
            </a:fld>
            <a:endParaRPr lang="en-US" altLang="zh-CN"/>
          </a:p>
        </p:txBody>
      </p:sp>
      <p:sp>
        <p:nvSpPr>
          <p:cNvPr id="5" name="Rectangle 16"/>
          <p:cNvSpPr>
            <a:spLocks noGrp="1" noChangeArrowheads="1"/>
          </p:cNvSpPr>
          <p:nvPr>
            <p:ph type="dt" sz="half" idx="11"/>
          </p:nvPr>
        </p:nvSpPr>
        <p:spPr>
          <a:ln/>
        </p:spPr>
        <p:txBody>
          <a:bodyPr/>
          <a:lstStyle>
            <a:lvl1pPr>
              <a:defRPr/>
            </a:lvl1pPr>
          </a:lstStyle>
          <a:p>
            <a:pPr>
              <a:defRPr/>
            </a:pPr>
            <a:fld id="{6953A8D7-DEC3-45C3-B3B7-4F67ABD47C20}" type="datetime2">
              <a:rPr lang="zh-CN" altLang="en-US"/>
              <a:pPr>
                <a:defRPr/>
              </a:pPr>
              <a:t>2014年12月5日</a:t>
            </a:fld>
            <a:endParaRPr lang="en-US" altLang="zh-CN"/>
          </a:p>
        </p:txBody>
      </p:sp>
    </p:spTree>
    <p:extLst>
      <p:ext uri="{BB962C8B-B14F-4D97-AF65-F5344CB8AC3E}">
        <p14:creationId xmlns:p14="http://schemas.microsoft.com/office/powerpoint/2010/main" val="4005456729"/>
      </p:ext>
    </p:extLst>
  </p:cSld>
  <p:clrMapOvr>
    <a:masterClrMapping/>
  </p:clrMapOvr>
  <p:transition spd="med">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7488" y="44450"/>
            <a:ext cx="2008187" cy="59753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9750" y="44450"/>
            <a:ext cx="5875338" cy="59753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9"/>
          <p:cNvSpPr>
            <a:spLocks noGrp="1" noChangeArrowheads="1"/>
          </p:cNvSpPr>
          <p:nvPr>
            <p:ph type="sldNum" sz="quarter" idx="10"/>
          </p:nvPr>
        </p:nvSpPr>
        <p:spPr>
          <a:ln/>
        </p:spPr>
        <p:txBody>
          <a:bodyPr/>
          <a:lstStyle>
            <a:lvl1pPr>
              <a:defRPr/>
            </a:lvl1pPr>
          </a:lstStyle>
          <a:p>
            <a:pPr>
              <a:defRPr/>
            </a:pPr>
            <a:fld id="{2B5EEF38-5470-4197-AC67-074C873AADBC}" type="slidenum">
              <a:rPr lang="en-US" altLang="zh-CN"/>
              <a:pPr>
                <a:defRPr/>
              </a:pPr>
              <a:t>‹#›</a:t>
            </a:fld>
            <a:endParaRPr lang="en-US" altLang="zh-CN"/>
          </a:p>
        </p:txBody>
      </p:sp>
      <p:sp>
        <p:nvSpPr>
          <p:cNvPr id="5" name="Rectangle 16"/>
          <p:cNvSpPr>
            <a:spLocks noGrp="1" noChangeArrowheads="1"/>
          </p:cNvSpPr>
          <p:nvPr>
            <p:ph type="dt" sz="half" idx="11"/>
          </p:nvPr>
        </p:nvSpPr>
        <p:spPr>
          <a:ln/>
        </p:spPr>
        <p:txBody>
          <a:bodyPr/>
          <a:lstStyle>
            <a:lvl1pPr>
              <a:defRPr/>
            </a:lvl1pPr>
          </a:lstStyle>
          <a:p>
            <a:pPr>
              <a:defRPr/>
            </a:pPr>
            <a:fld id="{7CCC1000-55F0-44DD-BBFD-1A62DF2D306D}" type="datetime2">
              <a:rPr lang="zh-CN" altLang="en-US"/>
              <a:pPr>
                <a:defRPr/>
              </a:pPr>
              <a:t>2014年12月5日</a:t>
            </a:fld>
            <a:endParaRPr lang="en-US" altLang="zh-CN"/>
          </a:p>
        </p:txBody>
      </p:sp>
    </p:spTree>
    <p:extLst>
      <p:ext uri="{BB962C8B-B14F-4D97-AF65-F5344CB8AC3E}">
        <p14:creationId xmlns:p14="http://schemas.microsoft.com/office/powerpoint/2010/main" val="323434823"/>
      </p:ext>
    </p:extLst>
  </p:cSld>
  <p:clrMapOvr>
    <a:masterClrMapping/>
  </p:clrMapOvr>
  <p:transition spd="med">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574675" y="44450"/>
            <a:ext cx="8001000" cy="12160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39750" y="1484313"/>
            <a:ext cx="3924300" cy="45354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6450" y="1484313"/>
            <a:ext cx="3924300" cy="45354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sldNum" sz="quarter" idx="10"/>
          </p:nvPr>
        </p:nvSpPr>
        <p:spPr>
          <a:ln/>
        </p:spPr>
        <p:txBody>
          <a:bodyPr/>
          <a:lstStyle>
            <a:lvl1pPr>
              <a:defRPr/>
            </a:lvl1pPr>
          </a:lstStyle>
          <a:p>
            <a:pPr>
              <a:defRPr/>
            </a:pPr>
            <a:fld id="{DAD36E96-CE2C-4DF7-8BF9-DBDD65540141}" type="slidenum">
              <a:rPr lang="en-US" altLang="zh-CN"/>
              <a:pPr>
                <a:defRPr/>
              </a:pPr>
              <a:t>‹#›</a:t>
            </a:fld>
            <a:endParaRPr lang="en-US" altLang="zh-CN"/>
          </a:p>
        </p:txBody>
      </p:sp>
      <p:sp>
        <p:nvSpPr>
          <p:cNvPr id="6" name="Rectangle 16"/>
          <p:cNvSpPr>
            <a:spLocks noGrp="1" noChangeArrowheads="1"/>
          </p:cNvSpPr>
          <p:nvPr>
            <p:ph type="dt" sz="half" idx="11"/>
          </p:nvPr>
        </p:nvSpPr>
        <p:spPr>
          <a:ln/>
        </p:spPr>
        <p:txBody>
          <a:bodyPr/>
          <a:lstStyle>
            <a:lvl1pPr>
              <a:defRPr/>
            </a:lvl1pPr>
          </a:lstStyle>
          <a:p>
            <a:pPr>
              <a:defRPr/>
            </a:pPr>
            <a:fld id="{67DBD37A-C6BA-41A5-84AA-25C638F75213}" type="datetime2">
              <a:rPr lang="zh-CN" altLang="en-US"/>
              <a:pPr>
                <a:defRPr/>
              </a:pPr>
              <a:t>2014年12月5日</a:t>
            </a:fld>
            <a:endParaRPr lang="en-US" altLang="zh-CN"/>
          </a:p>
        </p:txBody>
      </p:sp>
    </p:spTree>
    <p:extLst>
      <p:ext uri="{BB962C8B-B14F-4D97-AF65-F5344CB8AC3E}">
        <p14:creationId xmlns:p14="http://schemas.microsoft.com/office/powerpoint/2010/main" val="3198063487"/>
      </p:ext>
    </p:extLst>
  </p:cSld>
  <p:clrMapOvr>
    <a:masterClrMapping/>
  </p:clrMapOvr>
  <p:transition spd="med">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标题，文本与图表">
    <p:spTree>
      <p:nvGrpSpPr>
        <p:cNvPr id="1" name=""/>
        <p:cNvGrpSpPr/>
        <p:nvPr/>
      </p:nvGrpSpPr>
      <p:grpSpPr>
        <a:xfrm>
          <a:off x="0" y="0"/>
          <a:ext cx="0" cy="0"/>
          <a:chOff x="0" y="0"/>
          <a:chExt cx="0" cy="0"/>
        </a:xfrm>
      </p:grpSpPr>
      <p:sp>
        <p:nvSpPr>
          <p:cNvPr id="2" name="标题 1"/>
          <p:cNvSpPr>
            <a:spLocks noGrp="1"/>
          </p:cNvSpPr>
          <p:nvPr>
            <p:ph type="title"/>
          </p:nvPr>
        </p:nvSpPr>
        <p:spPr>
          <a:xfrm>
            <a:off x="574675" y="44450"/>
            <a:ext cx="8001000" cy="12160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39750" y="1484313"/>
            <a:ext cx="3924300" cy="45354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图表占位符 3"/>
          <p:cNvSpPr>
            <a:spLocks noGrp="1"/>
          </p:cNvSpPr>
          <p:nvPr>
            <p:ph type="chart" sz="half" idx="2"/>
          </p:nvPr>
        </p:nvSpPr>
        <p:spPr>
          <a:xfrm>
            <a:off x="4616450" y="1484313"/>
            <a:ext cx="3924300" cy="4535487"/>
          </a:xfrm>
        </p:spPr>
        <p:txBody>
          <a:bodyPr/>
          <a:lstStyle/>
          <a:p>
            <a:endParaRPr lang="zh-CN" altLang="en-US"/>
          </a:p>
        </p:txBody>
      </p:sp>
      <p:sp>
        <p:nvSpPr>
          <p:cNvPr id="5" name="灯片编号占位符 4"/>
          <p:cNvSpPr>
            <a:spLocks noGrp="1"/>
          </p:cNvSpPr>
          <p:nvPr>
            <p:ph type="sldNum" sz="quarter" idx="10"/>
          </p:nvPr>
        </p:nvSpPr>
        <p:spPr>
          <a:xfrm>
            <a:off x="6553200" y="6245225"/>
            <a:ext cx="1981200" cy="476250"/>
          </a:xfrm>
        </p:spPr>
        <p:txBody>
          <a:bodyPr/>
          <a:lstStyle>
            <a:lvl1pPr>
              <a:defRPr/>
            </a:lvl1pPr>
          </a:lstStyle>
          <a:p>
            <a:pPr>
              <a:defRPr/>
            </a:pPr>
            <a:fld id="{2EB1951B-ACBC-477A-9C5E-F7F93EBC72DC}" type="slidenum">
              <a:rPr lang="en-US" altLang="zh-CN"/>
              <a:pPr>
                <a:defRPr/>
              </a:pPr>
              <a:t>‹#›</a:t>
            </a:fld>
            <a:endParaRPr lang="en-US" altLang="zh-CN"/>
          </a:p>
        </p:txBody>
      </p:sp>
      <p:sp>
        <p:nvSpPr>
          <p:cNvPr id="6" name="日期占位符 5"/>
          <p:cNvSpPr>
            <a:spLocks noGrp="1"/>
          </p:cNvSpPr>
          <p:nvPr>
            <p:ph type="dt" sz="half" idx="11"/>
          </p:nvPr>
        </p:nvSpPr>
        <p:spPr>
          <a:xfrm>
            <a:off x="685800" y="6248400"/>
            <a:ext cx="1905000" cy="457200"/>
          </a:xfrm>
        </p:spPr>
        <p:txBody>
          <a:bodyPr/>
          <a:lstStyle>
            <a:lvl1pPr>
              <a:defRPr/>
            </a:lvl1pPr>
          </a:lstStyle>
          <a:p>
            <a:pPr>
              <a:defRPr/>
            </a:pPr>
            <a:fld id="{9B13B146-DE2E-448B-B0B0-C783C5FE3EE0}" type="datetime2">
              <a:rPr lang="zh-CN" altLang="en-US"/>
              <a:pPr>
                <a:defRPr/>
              </a:pPr>
              <a:t>2014年12月5日</a:t>
            </a:fld>
            <a:endParaRPr lang="en-US" altLang="zh-CN"/>
          </a:p>
        </p:txBody>
      </p:sp>
    </p:spTree>
    <p:extLst>
      <p:ext uri="{BB962C8B-B14F-4D97-AF65-F5344CB8AC3E}">
        <p14:creationId xmlns:p14="http://schemas.microsoft.com/office/powerpoint/2010/main" val="724929648"/>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4675" y="44450"/>
            <a:ext cx="8001000" cy="12160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39750" y="1484313"/>
            <a:ext cx="3924300" cy="45354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16450" y="1484313"/>
            <a:ext cx="3924300" cy="21907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16450" y="3827463"/>
            <a:ext cx="3924300" cy="21923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5"/>
          <p:cNvSpPr>
            <a:spLocks noGrp="1"/>
          </p:cNvSpPr>
          <p:nvPr>
            <p:ph type="sldNum" sz="quarter" idx="10"/>
          </p:nvPr>
        </p:nvSpPr>
        <p:spPr>
          <a:xfrm>
            <a:off x="6553200" y="6245225"/>
            <a:ext cx="1981200" cy="476250"/>
          </a:xfrm>
        </p:spPr>
        <p:txBody>
          <a:bodyPr/>
          <a:lstStyle>
            <a:lvl1pPr>
              <a:defRPr/>
            </a:lvl1pPr>
          </a:lstStyle>
          <a:p>
            <a:pPr>
              <a:defRPr/>
            </a:pPr>
            <a:fld id="{18B1DB6E-0A21-4658-9219-88AE50CC92A1}" type="slidenum">
              <a:rPr lang="en-US" altLang="zh-CN"/>
              <a:pPr>
                <a:defRPr/>
              </a:pPr>
              <a:t>‹#›</a:t>
            </a:fld>
            <a:endParaRPr lang="en-US" altLang="zh-CN"/>
          </a:p>
        </p:txBody>
      </p:sp>
      <p:sp>
        <p:nvSpPr>
          <p:cNvPr id="7" name="日期占位符 6"/>
          <p:cNvSpPr>
            <a:spLocks noGrp="1"/>
          </p:cNvSpPr>
          <p:nvPr>
            <p:ph type="dt" sz="half" idx="11"/>
          </p:nvPr>
        </p:nvSpPr>
        <p:spPr>
          <a:xfrm>
            <a:off x="685800" y="6248400"/>
            <a:ext cx="1905000" cy="457200"/>
          </a:xfrm>
        </p:spPr>
        <p:txBody>
          <a:bodyPr/>
          <a:lstStyle>
            <a:lvl1pPr>
              <a:defRPr/>
            </a:lvl1pPr>
          </a:lstStyle>
          <a:p>
            <a:pPr>
              <a:defRPr/>
            </a:pPr>
            <a:fld id="{032D3296-21BF-40FC-A5AE-D1350729FB8B}" type="datetime2">
              <a:rPr lang="zh-CN" altLang="en-US"/>
              <a:pPr>
                <a:defRPr/>
              </a:pPr>
              <a:t>2014年12月5日</a:t>
            </a:fld>
            <a:endParaRPr lang="en-US" altLang="zh-CN"/>
          </a:p>
        </p:txBody>
      </p:sp>
    </p:spTree>
    <p:extLst>
      <p:ext uri="{BB962C8B-B14F-4D97-AF65-F5344CB8AC3E}">
        <p14:creationId xmlns:p14="http://schemas.microsoft.com/office/powerpoint/2010/main" val="4289199347"/>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9"/>
          <p:cNvSpPr>
            <a:spLocks noGrp="1" noChangeArrowheads="1"/>
          </p:cNvSpPr>
          <p:nvPr>
            <p:ph type="sldNum" sz="quarter" idx="10"/>
          </p:nvPr>
        </p:nvSpPr>
        <p:spPr>
          <a:ln/>
        </p:spPr>
        <p:txBody>
          <a:bodyPr/>
          <a:lstStyle>
            <a:lvl1pPr>
              <a:defRPr/>
            </a:lvl1pPr>
          </a:lstStyle>
          <a:p>
            <a:pPr>
              <a:defRPr/>
            </a:pPr>
            <a:fld id="{64ABB98D-E1BE-4458-B16C-4DC5B70F835C}" type="slidenum">
              <a:rPr lang="en-US" altLang="zh-CN"/>
              <a:pPr>
                <a:defRPr/>
              </a:pPr>
              <a:t>‹#›</a:t>
            </a:fld>
            <a:endParaRPr lang="en-US" altLang="zh-CN"/>
          </a:p>
        </p:txBody>
      </p:sp>
      <p:sp>
        <p:nvSpPr>
          <p:cNvPr id="5" name="Rectangle 16"/>
          <p:cNvSpPr>
            <a:spLocks noGrp="1" noChangeArrowheads="1"/>
          </p:cNvSpPr>
          <p:nvPr>
            <p:ph type="dt" sz="half" idx="11"/>
          </p:nvPr>
        </p:nvSpPr>
        <p:spPr>
          <a:ln/>
        </p:spPr>
        <p:txBody>
          <a:bodyPr/>
          <a:lstStyle>
            <a:lvl1pPr>
              <a:defRPr/>
            </a:lvl1pPr>
          </a:lstStyle>
          <a:p>
            <a:pPr>
              <a:defRPr/>
            </a:pPr>
            <a:fld id="{6A6FE31B-07C3-4272-8130-357037017890}" type="datetime2">
              <a:rPr lang="zh-CN" altLang="en-US"/>
              <a:pPr>
                <a:defRPr/>
              </a:pPr>
              <a:t>2014年12月5日</a:t>
            </a:fld>
            <a:endParaRPr lang="en-US" altLang="zh-CN"/>
          </a:p>
        </p:txBody>
      </p:sp>
    </p:spTree>
    <p:extLst>
      <p:ext uri="{BB962C8B-B14F-4D97-AF65-F5344CB8AC3E}">
        <p14:creationId xmlns:p14="http://schemas.microsoft.com/office/powerpoint/2010/main" val="4234334317"/>
      </p:ext>
    </p:extLst>
  </p:cSld>
  <p:clrMapOvr>
    <a:masterClrMapping/>
  </p:clrMapOvr>
  <p:transition spd="med">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9"/>
          <p:cNvSpPr>
            <a:spLocks noGrp="1" noChangeArrowheads="1"/>
          </p:cNvSpPr>
          <p:nvPr>
            <p:ph type="sldNum" sz="quarter" idx="10"/>
          </p:nvPr>
        </p:nvSpPr>
        <p:spPr>
          <a:ln/>
        </p:spPr>
        <p:txBody>
          <a:bodyPr/>
          <a:lstStyle>
            <a:lvl1pPr>
              <a:defRPr/>
            </a:lvl1pPr>
          </a:lstStyle>
          <a:p>
            <a:pPr>
              <a:defRPr/>
            </a:pPr>
            <a:fld id="{68A4C3AA-2EDE-4FFD-9D56-D61BC0092B39}" type="slidenum">
              <a:rPr lang="en-US" altLang="zh-CN"/>
              <a:pPr>
                <a:defRPr/>
              </a:pPr>
              <a:t>‹#›</a:t>
            </a:fld>
            <a:endParaRPr lang="en-US" altLang="zh-CN"/>
          </a:p>
        </p:txBody>
      </p:sp>
      <p:sp>
        <p:nvSpPr>
          <p:cNvPr id="5" name="Rectangle 16"/>
          <p:cNvSpPr>
            <a:spLocks noGrp="1" noChangeArrowheads="1"/>
          </p:cNvSpPr>
          <p:nvPr>
            <p:ph type="dt" sz="half" idx="11"/>
          </p:nvPr>
        </p:nvSpPr>
        <p:spPr>
          <a:ln/>
        </p:spPr>
        <p:txBody>
          <a:bodyPr/>
          <a:lstStyle>
            <a:lvl1pPr>
              <a:defRPr/>
            </a:lvl1pPr>
          </a:lstStyle>
          <a:p>
            <a:pPr>
              <a:defRPr/>
            </a:pPr>
            <a:fld id="{A2B09975-0FF1-454B-B7EC-F4E1CA50925A}" type="datetime2">
              <a:rPr lang="zh-CN" altLang="en-US"/>
              <a:pPr>
                <a:defRPr/>
              </a:pPr>
              <a:t>2014年12月5日</a:t>
            </a:fld>
            <a:endParaRPr lang="en-US" altLang="zh-CN"/>
          </a:p>
        </p:txBody>
      </p:sp>
    </p:spTree>
    <p:extLst>
      <p:ext uri="{BB962C8B-B14F-4D97-AF65-F5344CB8AC3E}">
        <p14:creationId xmlns:p14="http://schemas.microsoft.com/office/powerpoint/2010/main" val="1520002988"/>
      </p:ext>
    </p:extLst>
  </p:cSld>
  <p:clrMapOvr>
    <a:masterClrMapping/>
  </p:clrMapOvr>
  <p:transition spd="med">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9750" y="1484313"/>
            <a:ext cx="3924300"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6450" y="1484313"/>
            <a:ext cx="3924300"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sldNum" sz="quarter" idx="10"/>
          </p:nvPr>
        </p:nvSpPr>
        <p:spPr>
          <a:ln/>
        </p:spPr>
        <p:txBody>
          <a:bodyPr/>
          <a:lstStyle>
            <a:lvl1pPr>
              <a:defRPr/>
            </a:lvl1pPr>
          </a:lstStyle>
          <a:p>
            <a:pPr>
              <a:defRPr/>
            </a:pPr>
            <a:fld id="{86F9194F-358F-4CA7-8B6C-33A42E18F93A}" type="slidenum">
              <a:rPr lang="en-US" altLang="zh-CN"/>
              <a:pPr>
                <a:defRPr/>
              </a:pPr>
              <a:t>‹#›</a:t>
            </a:fld>
            <a:endParaRPr lang="en-US" altLang="zh-CN"/>
          </a:p>
        </p:txBody>
      </p:sp>
      <p:sp>
        <p:nvSpPr>
          <p:cNvPr id="6" name="Rectangle 16"/>
          <p:cNvSpPr>
            <a:spLocks noGrp="1" noChangeArrowheads="1"/>
          </p:cNvSpPr>
          <p:nvPr>
            <p:ph type="dt" sz="half" idx="11"/>
          </p:nvPr>
        </p:nvSpPr>
        <p:spPr>
          <a:ln/>
        </p:spPr>
        <p:txBody>
          <a:bodyPr/>
          <a:lstStyle>
            <a:lvl1pPr>
              <a:defRPr/>
            </a:lvl1pPr>
          </a:lstStyle>
          <a:p>
            <a:pPr>
              <a:defRPr/>
            </a:pPr>
            <a:fld id="{538D2E61-E9F8-4DB8-91D0-10DA092F1FEB}" type="datetime2">
              <a:rPr lang="zh-CN" altLang="en-US"/>
              <a:pPr>
                <a:defRPr/>
              </a:pPr>
              <a:t>2014年12月5日</a:t>
            </a:fld>
            <a:endParaRPr lang="en-US" altLang="zh-CN"/>
          </a:p>
        </p:txBody>
      </p:sp>
    </p:spTree>
    <p:extLst>
      <p:ext uri="{BB962C8B-B14F-4D97-AF65-F5344CB8AC3E}">
        <p14:creationId xmlns:p14="http://schemas.microsoft.com/office/powerpoint/2010/main" val="3768692080"/>
      </p:ext>
    </p:extLst>
  </p:cSld>
  <p:clrMapOvr>
    <a:masterClrMapping/>
  </p:clrMapOvr>
  <p:transition spd="med">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9"/>
          <p:cNvSpPr>
            <a:spLocks noGrp="1" noChangeArrowheads="1"/>
          </p:cNvSpPr>
          <p:nvPr>
            <p:ph type="sldNum" sz="quarter" idx="10"/>
          </p:nvPr>
        </p:nvSpPr>
        <p:spPr>
          <a:ln/>
        </p:spPr>
        <p:txBody>
          <a:bodyPr/>
          <a:lstStyle>
            <a:lvl1pPr>
              <a:defRPr/>
            </a:lvl1pPr>
          </a:lstStyle>
          <a:p>
            <a:pPr>
              <a:defRPr/>
            </a:pPr>
            <a:fld id="{A2813E04-8A13-4959-AA54-B1D769B27A98}" type="slidenum">
              <a:rPr lang="en-US" altLang="zh-CN"/>
              <a:pPr>
                <a:defRPr/>
              </a:pPr>
              <a:t>‹#›</a:t>
            </a:fld>
            <a:endParaRPr lang="en-US" altLang="zh-CN"/>
          </a:p>
        </p:txBody>
      </p:sp>
      <p:sp>
        <p:nvSpPr>
          <p:cNvPr id="8" name="Rectangle 16"/>
          <p:cNvSpPr>
            <a:spLocks noGrp="1" noChangeArrowheads="1"/>
          </p:cNvSpPr>
          <p:nvPr>
            <p:ph type="dt" sz="half" idx="11"/>
          </p:nvPr>
        </p:nvSpPr>
        <p:spPr>
          <a:ln/>
        </p:spPr>
        <p:txBody>
          <a:bodyPr/>
          <a:lstStyle>
            <a:lvl1pPr>
              <a:defRPr/>
            </a:lvl1pPr>
          </a:lstStyle>
          <a:p>
            <a:pPr>
              <a:defRPr/>
            </a:pPr>
            <a:fld id="{085C413E-E7AA-445C-BD95-E583AA560A27}" type="datetime2">
              <a:rPr lang="zh-CN" altLang="en-US"/>
              <a:pPr>
                <a:defRPr/>
              </a:pPr>
              <a:t>2014年12月5日</a:t>
            </a:fld>
            <a:endParaRPr lang="en-US" altLang="zh-CN"/>
          </a:p>
        </p:txBody>
      </p:sp>
    </p:spTree>
    <p:extLst>
      <p:ext uri="{BB962C8B-B14F-4D97-AF65-F5344CB8AC3E}">
        <p14:creationId xmlns:p14="http://schemas.microsoft.com/office/powerpoint/2010/main" val="3872807646"/>
      </p:ext>
    </p:extLst>
  </p:cSld>
  <p:clrMapOvr>
    <a:masterClrMapping/>
  </p:clrMapOvr>
  <p:transition spd="med">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9"/>
          <p:cNvSpPr>
            <a:spLocks noGrp="1" noChangeArrowheads="1"/>
          </p:cNvSpPr>
          <p:nvPr>
            <p:ph type="sldNum" sz="quarter" idx="10"/>
          </p:nvPr>
        </p:nvSpPr>
        <p:spPr>
          <a:ln/>
        </p:spPr>
        <p:txBody>
          <a:bodyPr/>
          <a:lstStyle>
            <a:lvl1pPr>
              <a:defRPr/>
            </a:lvl1pPr>
          </a:lstStyle>
          <a:p>
            <a:pPr>
              <a:defRPr/>
            </a:pPr>
            <a:fld id="{D376A877-4734-4FE5-900D-4B378A9C21D7}" type="slidenum">
              <a:rPr lang="en-US" altLang="zh-CN"/>
              <a:pPr>
                <a:defRPr/>
              </a:pPr>
              <a:t>‹#›</a:t>
            </a:fld>
            <a:endParaRPr lang="en-US" altLang="zh-CN"/>
          </a:p>
        </p:txBody>
      </p:sp>
      <p:sp>
        <p:nvSpPr>
          <p:cNvPr id="4" name="Rectangle 16"/>
          <p:cNvSpPr>
            <a:spLocks noGrp="1" noChangeArrowheads="1"/>
          </p:cNvSpPr>
          <p:nvPr>
            <p:ph type="dt" sz="half" idx="11"/>
          </p:nvPr>
        </p:nvSpPr>
        <p:spPr>
          <a:ln/>
        </p:spPr>
        <p:txBody>
          <a:bodyPr/>
          <a:lstStyle>
            <a:lvl1pPr>
              <a:defRPr/>
            </a:lvl1pPr>
          </a:lstStyle>
          <a:p>
            <a:pPr>
              <a:defRPr/>
            </a:pPr>
            <a:fld id="{86B850A2-C3CA-42DF-998B-9B70EE8C9274}" type="datetime2">
              <a:rPr lang="zh-CN" altLang="en-US"/>
              <a:pPr>
                <a:defRPr/>
              </a:pPr>
              <a:t>2014年12月5日</a:t>
            </a:fld>
            <a:endParaRPr lang="en-US" altLang="zh-CN"/>
          </a:p>
        </p:txBody>
      </p:sp>
    </p:spTree>
    <p:extLst>
      <p:ext uri="{BB962C8B-B14F-4D97-AF65-F5344CB8AC3E}">
        <p14:creationId xmlns:p14="http://schemas.microsoft.com/office/powerpoint/2010/main" val="2155536645"/>
      </p:ext>
    </p:extLst>
  </p:cSld>
  <p:clrMapOvr>
    <a:masterClrMapping/>
  </p:clrMapOvr>
  <p:transition spd="med">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C6DBCAE1-3226-43FE-9F9F-4907EA030753}" type="slidenum">
              <a:rPr lang="en-US" altLang="zh-CN"/>
              <a:pPr>
                <a:defRPr/>
              </a:pPr>
              <a:t>‹#›</a:t>
            </a:fld>
            <a:endParaRPr lang="en-US" altLang="zh-CN"/>
          </a:p>
        </p:txBody>
      </p:sp>
      <p:sp>
        <p:nvSpPr>
          <p:cNvPr id="3" name="Rectangle 16"/>
          <p:cNvSpPr>
            <a:spLocks noGrp="1" noChangeArrowheads="1"/>
          </p:cNvSpPr>
          <p:nvPr>
            <p:ph type="dt" sz="half" idx="11"/>
          </p:nvPr>
        </p:nvSpPr>
        <p:spPr>
          <a:ln/>
        </p:spPr>
        <p:txBody>
          <a:bodyPr/>
          <a:lstStyle>
            <a:lvl1pPr>
              <a:defRPr/>
            </a:lvl1pPr>
          </a:lstStyle>
          <a:p>
            <a:pPr>
              <a:defRPr/>
            </a:pPr>
            <a:fld id="{AAD88E47-1FF0-48A1-8D02-CC9539A561B7}" type="datetime2">
              <a:rPr lang="zh-CN" altLang="en-US"/>
              <a:pPr>
                <a:defRPr/>
              </a:pPr>
              <a:t>2014年12月5日</a:t>
            </a:fld>
            <a:endParaRPr lang="en-US" altLang="zh-CN"/>
          </a:p>
        </p:txBody>
      </p:sp>
    </p:spTree>
    <p:extLst>
      <p:ext uri="{BB962C8B-B14F-4D97-AF65-F5344CB8AC3E}">
        <p14:creationId xmlns:p14="http://schemas.microsoft.com/office/powerpoint/2010/main" val="2319947354"/>
      </p:ext>
    </p:extLst>
  </p:cSld>
  <p:clrMapOvr>
    <a:masterClrMapping/>
  </p:clrMapOvr>
  <p:transition spd="med">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9"/>
          <p:cNvSpPr>
            <a:spLocks noGrp="1" noChangeArrowheads="1"/>
          </p:cNvSpPr>
          <p:nvPr>
            <p:ph type="sldNum" sz="quarter" idx="10"/>
          </p:nvPr>
        </p:nvSpPr>
        <p:spPr>
          <a:ln/>
        </p:spPr>
        <p:txBody>
          <a:bodyPr/>
          <a:lstStyle>
            <a:lvl1pPr>
              <a:defRPr/>
            </a:lvl1pPr>
          </a:lstStyle>
          <a:p>
            <a:pPr>
              <a:defRPr/>
            </a:pPr>
            <a:fld id="{E0FA2BAF-1CB0-43E8-9636-327984CC4E3F}" type="slidenum">
              <a:rPr lang="en-US" altLang="zh-CN"/>
              <a:pPr>
                <a:defRPr/>
              </a:pPr>
              <a:t>‹#›</a:t>
            </a:fld>
            <a:endParaRPr lang="en-US" altLang="zh-CN"/>
          </a:p>
        </p:txBody>
      </p:sp>
      <p:sp>
        <p:nvSpPr>
          <p:cNvPr id="6" name="Rectangle 16"/>
          <p:cNvSpPr>
            <a:spLocks noGrp="1" noChangeArrowheads="1"/>
          </p:cNvSpPr>
          <p:nvPr>
            <p:ph type="dt" sz="half" idx="11"/>
          </p:nvPr>
        </p:nvSpPr>
        <p:spPr>
          <a:ln/>
        </p:spPr>
        <p:txBody>
          <a:bodyPr/>
          <a:lstStyle>
            <a:lvl1pPr>
              <a:defRPr/>
            </a:lvl1pPr>
          </a:lstStyle>
          <a:p>
            <a:pPr>
              <a:defRPr/>
            </a:pPr>
            <a:fld id="{7C477DD6-9B04-45B4-B44F-A28BF8F0CEDC}" type="datetime2">
              <a:rPr lang="zh-CN" altLang="en-US"/>
              <a:pPr>
                <a:defRPr/>
              </a:pPr>
              <a:t>2014年12月5日</a:t>
            </a:fld>
            <a:endParaRPr lang="en-US" altLang="zh-CN"/>
          </a:p>
        </p:txBody>
      </p:sp>
    </p:spTree>
    <p:extLst>
      <p:ext uri="{BB962C8B-B14F-4D97-AF65-F5344CB8AC3E}">
        <p14:creationId xmlns:p14="http://schemas.microsoft.com/office/powerpoint/2010/main" val="2080369693"/>
      </p:ext>
    </p:extLst>
  </p:cSld>
  <p:clrMapOvr>
    <a:masterClrMapping/>
  </p:clrMapOvr>
  <p:transition spd="med">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9"/>
          <p:cNvSpPr>
            <a:spLocks noGrp="1" noChangeArrowheads="1"/>
          </p:cNvSpPr>
          <p:nvPr>
            <p:ph type="sldNum" sz="quarter" idx="10"/>
          </p:nvPr>
        </p:nvSpPr>
        <p:spPr>
          <a:ln/>
        </p:spPr>
        <p:txBody>
          <a:bodyPr/>
          <a:lstStyle>
            <a:lvl1pPr>
              <a:defRPr/>
            </a:lvl1pPr>
          </a:lstStyle>
          <a:p>
            <a:pPr>
              <a:defRPr/>
            </a:pPr>
            <a:fld id="{B1DEC2D9-984E-4166-812C-4A956A0B9F5B}" type="slidenum">
              <a:rPr lang="en-US" altLang="zh-CN"/>
              <a:pPr>
                <a:defRPr/>
              </a:pPr>
              <a:t>‹#›</a:t>
            </a:fld>
            <a:endParaRPr lang="en-US" altLang="zh-CN"/>
          </a:p>
        </p:txBody>
      </p:sp>
      <p:sp>
        <p:nvSpPr>
          <p:cNvPr id="6" name="Rectangle 16"/>
          <p:cNvSpPr>
            <a:spLocks noGrp="1" noChangeArrowheads="1"/>
          </p:cNvSpPr>
          <p:nvPr>
            <p:ph type="dt" sz="half" idx="11"/>
          </p:nvPr>
        </p:nvSpPr>
        <p:spPr>
          <a:ln/>
        </p:spPr>
        <p:txBody>
          <a:bodyPr/>
          <a:lstStyle>
            <a:lvl1pPr>
              <a:defRPr/>
            </a:lvl1pPr>
          </a:lstStyle>
          <a:p>
            <a:pPr>
              <a:defRPr/>
            </a:pPr>
            <a:fld id="{D9E1CDD7-6633-41B9-B7CE-7CC8BB8E1EE5}" type="datetime2">
              <a:rPr lang="zh-CN" altLang="en-US"/>
              <a:pPr>
                <a:defRPr/>
              </a:pPr>
              <a:t>2014年12月5日</a:t>
            </a:fld>
            <a:endParaRPr lang="en-US" altLang="zh-CN"/>
          </a:p>
        </p:txBody>
      </p:sp>
    </p:spTree>
    <p:extLst>
      <p:ext uri="{BB962C8B-B14F-4D97-AF65-F5344CB8AC3E}">
        <p14:creationId xmlns:p14="http://schemas.microsoft.com/office/powerpoint/2010/main" val="2763273562"/>
      </p:ext>
    </p:extLst>
  </p:cSld>
  <p:clrMapOvr>
    <a:masterClrMapping/>
  </p:clrMapOvr>
  <p:transition spd="med">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bwMode="auto">
          <a:xfrm>
            <a:off x="574675" y="4445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lvl="0"/>
            <a:r>
              <a:rPr lang="zh-CN" altLang="en-US" smtClean="0"/>
              <a:t>单击此处编辑母版标题样式</a:t>
            </a:r>
          </a:p>
        </p:txBody>
      </p:sp>
      <p:sp>
        <p:nvSpPr>
          <p:cNvPr id="1027" name="Rectangle 4"/>
          <p:cNvSpPr>
            <a:spLocks noGrp="1" noChangeArrowheads="1"/>
          </p:cNvSpPr>
          <p:nvPr>
            <p:ph type="body" idx="1"/>
          </p:nvPr>
        </p:nvSpPr>
        <p:spPr bwMode="auto">
          <a:xfrm>
            <a:off x="539750" y="1484313"/>
            <a:ext cx="8001000"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AutoShape 5"/>
          <p:cNvSpPr>
            <a:spLocks noChangeArrowheads="1"/>
          </p:cNvSpPr>
          <p:nvPr/>
        </p:nvSpPr>
        <p:spPr bwMode="auto">
          <a:xfrm>
            <a:off x="609600" y="1306513"/>
            <a:ext cx="7958138" cy="109537"/>
          </a:xfrm>
          <a:custGeom>
            <a:avLst/>
            <a:gdLst>
              <a:gd name="T0" fmla="*/ 0 w 1000"/>
              <a:gd name="T1" fmla="*/ 0 h 1000"/>
              <a:gd name="T2" fmla="*/ 4655511 w 1000"/>
              <a:gd name="T3" fmla="*/ 0 h 1000"/>
              <a:gd name="T4" fmla="*/ 4655511 w 1000"/>
              <a:gd name="T5" fmla="*/ 109537 h 1000"/>
              <a:gd name="T6" fmla="*/ 0 w 1000"/>
              <a:gd name="T7" fmla="*/ 109537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zh-CN" altLang="en-US"/>
          </a:p>
        </p:txBody>
      </p:sp>
      <p:sp>
        <p:nvSpPr>
          <p:cNvPr id="1029" name="Line 6"/>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5" name="Rectangle 9"/>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smtClean="0"/>
            </a:lvl1pPr>
          </a:lstStyle>
          <a:p>
            <a:pPr>
              <a:defRPr/>
            </a:pPr>
            <a:fld id="{1B837055-7C18-4E15-89EE-8FC127DDBA46}" type="slidenum">
              <a:rPr lang="en-US" altLang="zh-CN"/>
              <a:pPr>
                <a:defRPr/>
              </a:pPr>
              <a:t>‹#›</a:t>
            </a:fld>
            <a:endParaRPr lang="en-US" altLang="zh-CN"/>
          </a:p>
        </p:txBody>
      </p:sp>
      <p:sp>
        <p:nvSpPr>
          <p:cNvPr id="1031" name="Text Box 10"/>
          <p:cNvSpPr txBox="1">
            <a:spLocks noChangeArrowheads="1"/>
          </p:cNvSpPr>
          <p:nvPr userDrawn="1"/>
        </p:nvSpPr>
        <p:spPr bwMode="auto">
          <a:xfrm>
            <a:off x="3419475" y="6261100"/>
            <a:ext cx="2952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algn="ctr" eaLnBrk="1" hangingPunct="1"/>
            <a:fld id="{207AE198-FC4F-4885-8884-A6102A316EF2}" type="slidenum">
              <a:rPr kumimoji="0" lang="en-US" altLang="zh-CN" sz="1600" b="1">
                <a:solidFill>
                  <a:srgbClr val="5F5F5F"/>
                </a:solidFill>
                <a:latin typeface="Times New Roman" pitchFamily="18" charset="0"/>
              </a:rPr>
              <a:pPr algn="ctr" eaLnBrk="1" hangingPunct="1"/>
              <a:t>‹#›</a:t>
            </a:fld>
            <a:endParaRPr kumimoji="0" lang="en-US" altLang="zh-CN" sz="1600" b="1">
              <a:solidFill>
                <a:srgbClr val="5F5F5F"/>
              </a:solidFill>
              <a:latin typeface="Times New Roman" pitchFamily="18" charset="0"/>
            </a:endParaRPr>
          </a:p>
        </p:txBody>
      </p:sp>
      <p:sp>
        <p:nvSpPr>
          <p:cNvPr id="4112" name="Rectangle 1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kumimoji="0" sz="1200" smtClean="0"/>
            </a:lvl1pPr>
          </a:lstStyle>
          <a:p>
            <a:pPr>
              <a:defRPr/>
            </a:pPr>
            <a:fld id="{441FBCB7-25B0-49BB-B259-8F2BE1ED19E1}" type="datetime2">
              <a:rPr lang="zh-CN" altLang="en-US"/>
              <a:pPr>
                <a:defRPr/>
              </a:pPr>
              <a:t>2014年12月5日</a:t>
            </a:fld>
            <a:endParaRPr lang="en-US" altLang="zh-CN"/>
          </a:p>
        </p:txBody>
      </p:sp>
    </p:spTree>
  </p:cSld>
  <p:clrMap bg1="lt1" tx1="dk1" bg2="lt2" tx2="dk2" accent1="accent1" accent2="accent2" accent3="accent3" accent4="accent4" accent5="accent5" accent6="accent6" hlink="hlink" folHlink="folHlink"/>
  <p:sldLayoutIdLst>
    <p:sldLayoutId id="2147483676"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spd="med">
    <p:zoom/>
  </p:transition>
  <p:timing>
    <p:tnLst>
      <p:par>
        <p:cTn id="1" dur="indefinite" restart="never" nodeType="tmRoot"/>
      </p:par>
    </p:tnLst>
  </p:timing>
  <p:hf sldNum="0" hdr="0" ftr="0"/>
  <p:txStyles>
    <p:titleStyle>
      <a:lvl1pPr algn="ctr" rtl="0" eaLnBrk="0" fontAlgn="base" hangingPunct="0">
        <a:spcBef>
          <a:spcPct val="0"/>
        </a:spcBef>
        <a:spcAft>
          <a:spcPct val="0"/>
        </a:spcAft>
        <a:defRPr kumimoji="1" sz="4000">
          <a:solidFill>
            <a:schemeClr val="hlink"/>
          </a:solidFill>
          <a:effectLst>
            <a:outerShdw blurRad="38100" dist="38100" dir="2700000" algn="tl">
              <a:srgbClr val="C0C0C0"/>
            </a:outerShdw>
          </a:effectLst>
          <a:latin typeface="+mj-lt"/>
          <a:ea typeface="楷体_GB2312" pitchFamily="49" charset="-122"/>
          <a:cs typeface="+mj-cs"/>
        </a:defRPr>
      </a:lvl1pPr>
      <a:lvl2pPr algn="ctr" rtl="0" eaLnBrk="0" fontAlgn="base" hangingPunct="0">
        <a:spcBef>
          <a:spcPct val="0"/>
        </a:spcBef>
        <a:spcAft>
          <a:spcPct val="0"/>
        </a:spcAft>
        <a:defRPr kumimoji="1" sz="4000">
          <a:solidFill>
            <a:schemeClr val="hlink"/>
          </a:solidFill>
          <a:effectLst>
            <a:outerShdw blurRad="38100" dist="38100" dir="2700000" algn="tl">
              <a:srgbClr val="C0C0C0"/>
            </a:outerShdw>
          </a:effectLst>
          <a:latin typeface="Arial" charset="0"/>
          <a:ea typeface="楷体_GB2312" pitchFamily="49" charset="-122"/>
        </a:defRPr>
      </a:lvl2pPr>
      <a:lvl3pPr algn="ctr" rtl="0" eaLnBrk="0" fontAlgn="base" hangingPunct="0">
        <a:spcBef>
          <a:spcPct val="0"/>
        </a:spcBef>
        <a:spcAft>
          <a:spcPct val="0"/>
        </a:spcAft>
        <a:defRPr kumimoji="1" sz="4000">
          <a:solidFill>
            <a:schemeClr val="hlink"/>
          </a:solidFill>
          <a:effectLst>
            <a:outerShdw blurRad="38100" dist="38100" dir="2700000" algn="tl">
              <a:srgbClr val="C0C0C0"/>
            </a:outerShdw>
          </a:effectLst>
          <a:latin typeface="Arial" charset="0"/>
          <a:ea typeface="楷体_GB2312" pitchFamily="49" charset="-122"/>
        </a:defRPr>
      </a:lvl3pPr>
      <a:lvl4pPr algn="ctr" rtl="0" eaLnBrk="0" fontAlgn="base" hangingPunct="0">
        <a:spcBef>
          <a:spcPct val="0"/>
        </a:spcBef>
        <a:spcAft>
          <a:spcPct val="0"/>
        </a:spcAft>
        <a:defRPr kumimoji="1" sz="4000">
          <a:solidFill>
            <a:schemeClr val="hlink"/>
          </a:solidFill>
          <a:effectLst>
            <a:outerShdw blurRad="38100" dist="38100" dir="2700000" algn="tl">
              <a:srgbClr val="C0C0C0"/>
            </a:outerShdw>
          </a:effectLst>
          <a:latin typeface="Arial" charset="0"/>
          <a:ea typeface="楷体_GB2312" pitchFamily="49" charset="-122"/>
        </a:defRPr>
      </a:lvl4pPr>
      <a:lvl5pPr algn="ctr" rtl="0" eaLnBrk="0" fontAlgn="base" hangingPunct="0">
        <a:spcBef>
          <a:spcPct val="0"/>
        </a:spcBef>
        <a:spcAft>
          <a:spcPct val="0"/>
        </a:spcAft>
        <a:defRPr kumimoji="1" sz="4000">
          <a:solidFill>
            <a:schemeClr val="hlink"/>
          </a:solidFill>
          <a:effectLst>
            <a:outerShdw blurRad="38100" dist="38100" dir="2700000" algn="tl">
              <a:srgbClr val="C0C0C0"/>
            </a:outerShdw>
          </a:effectLst>
          <a:latin typeface="Arial" charset="0"/>
          <a:ea typeface="楷体_GB2312" pitchFamily="49" charset="-122"/>
        </a:defRPr>
      </a:lvl5pPr>
      <a:lvl6pPr marL="457200" algn="l" rtl="0" fontAlgn="base">
        <a:spcBef>
          <a:spcPct val="0"/>
        </a:spcBef>
        <a:spcAft>
          <a:spcPct val="0"/>
        </a:spcAft>
        <a:defRPr kumimoji="1" sz="4000">
          <a:solidFill>
            <a:schemeClr val="hlink"/>
          </a:solidFill>
          <a:effectLst>
            <a:outerShdw blurRad="38100" dist="38100" dir="2700000" algn="tl">
              <a:srgbClr val="C0C0C0"/>
            </a:outerShdw>
          </a:effectLst>
          <a:latin typeface="Arial" charset="0"/>
          <a:ea typeface="黑体" pitchFamily="2" charset="-122"/>
        </a:defRPr>
      </a:lvl6pPr>
      <a:lvl7pPr marL="914400" algn="l" rtl="0" fontAlgn="base">
        <a:spcBef>
          <a:spcPct val="0"/>
        </a:spcBef>
        <a:spcAft>
          <a:spcPct val="0"/>
        </a:spcAft>
        <a:defRPr kumimoji="1" sz="4000">
          <a:solidFill>
            <a:schemeClr val="hlink"/>
          </a:solidFill>
          <a:effectLst>
            <a:outerShdw blurRad="38100" dist="38100" dir="2700000" algn="tl">
              <a:srgbClr val="C0C0C0"/>
            </a:outerShdw>
          </a:effectLst>
          <a:latin typeface="Arial" charset="0"/>
          <a:ea typeface="黑体" pitchFamily="2" charset="-122"/>
        </a:defRPr>
      </a:lvl7pPr>
      <a:lvl8pPr marL="1371600" algn="l" rtl="0" fontAlgn="base">
        <a:spcBef>
          <a:spcPct val="0"/>
        </a:spcBef>
        <a:spcAft>
          <a:spcPct val="0"/>
        </a:spcAft>
        <a:defRPr kumimoji="1" sz="4000">
          <a:solidFill>
            <a:schemeClr val="hlink"/>
          </a:solidFill>
          <a:effectLst>
            <a:outerShdw blurRad="38100" dist="38100" dir="2700000" algn="tl">
              <a:srgbClr val="C0C0C0"/>
            </a:outerShdw>
          </a:effectLst>
          <a:latin typeface="Arial" charset="0"/>
          <a:ea typeface="黑体" pitchFamily="2" charset="-122"/>
        </a:defRPr>
      </a:lvl8pPr>
      <a:lvl9pPr marL="1828800" algn="l" rtl="0" fontAlgn="base">
        <a:spcBef>
          <a:spcPct val="0"/>
        </a:spcBef>
        <a:spcAft>
          <a:spcPct val="0"/>
        </a:spcAft>
        <a:defRPr kumimoji="1" sz="4000">
          <a:solidFill>
            <a:schemeClr val="hlink"/>
          </a:solidFill>
          <a:effectLst>
            <a:outerShdw blurRad="38100" dist="38100" dir="2700000" algn="tl">
              <a:srgbClr val="C0C0C0"/>
            </a:outerShdw>
          </a:effectLst>
          <a:latin typeface="Arial" charset="0"/>
          <a:ea typeface="黑体" pitchFamily="2" charset="-122"/>
        </a:defRPr>
      </a:lvl9pPr>
    </p:titleStyle>
    <p:bodyStyle>
      <a:lvl1pPr marL="571500" indent="-571500" algn="just"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mn-lt"/>
          <a:ea typeface="+mn-ea"/>
          <a:cs typeface="+mn-cs"/>
        </a:defRPr>
      </a:lvl1pPr>
      <a:lvl2pPr marL="1042988" indent="-571500" algn="just" rtl="0" eaLnBrk="0" fontAlgn="base" hangingPunct="0">
        <a:spcBef>
          <a:spcPct val="20000"/>
        </a:spcBef>
        <a:spcAft>
          <a:spcPct val="0"/>
        </a:spcAft>
        <a:buClr>
          <a:schemeClr val="accent2"/>
        </a:buClr>
        <a:buFont typeface="Wingdings" pitchFamily="2" charset="2"/>
        <a:buChar char="n"/>
        <a:defRPr kumimoji="1" sz="3000">
          <a:solidFill>
            <a:schemeClr val="tx1"/>
          </a:solidFill>
          <a:latin typeface="+mn-lt"/>
          <a:ea typeface="+mn-ea"/>
        </a:defRPr>
      </a:lvl2pPr>
      <a:lvl3pPr marL="1481138" indent="-571500" algn="just"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mn-lt"/>
          <a:ea typeface="+mn-ea"/>
        </a:defRPr>
      </a:lvl3pPr>
      <a:lvl4pPr marL="1878013" indent="-571500" algn="just" rtl="0" eaLnBrk="0" fontAlgn="base" hangingPunct="0">
        <a:spcBef>
          <a:spcPct val="20000"/>
        </a:spcBef>
        <a:spcAft>
          <a:spcPct val="0"/>
        </a:spcAft>
        <a:buClr>
          <a:schemeClr val="accent2"/>
        </a:buClr>
        <a:buFont typeface="Wingdings" pitchFamily="2" charset="2"/>
        <a:buChar char="n"/>
        <a:defRPr kumimoji="1" sz="3000">
          <a:solidFill>
            <a:schemeClr val="tx1"/>
          </a:solidFill>
          <a:latin typeface="+mn-lt"/>
          <a:ea typeface="+mn-ea"/>
        </a:defRPr>
      </a:lvl4pPr>
      <a:lvl5pPr marL="2266950" indent="-571500" algn="just" rtl="0" eaLnBrk="0" fontAlgn="base" hangingPunct="0">
        <a:spcBef>
          <a:spcPct val="25000"/>
        </a:spcBef>
        <a:spcAft>
          <a:spcPct val="0"/>
        </a:spcAft>
        <a:buClr>
          <a:schemeClr val="accent2"/>
        </a:buClr>
        <a:buFont typeface="Wingdings" pitchFamily="2" charset="2"/>
        <a:buChar char="§"/>
        <a:defRPr kumimoji="1" sz="3000">
          <a:solidFill>
            <a:schemeClr val="tx1"/>
          </a:solidFill>
          <a:latin typeface="+mn-lt"/>
          <a:ea typeface="+mn-ea"/>
        </a:defRPr>
      </a:lvl5pPr>
      <a:lvl6pPr marL="2724150" indent="-571500" algn="just" rtl="0" fontAlgn="base">
        <a:spcBef>
          <a:spcPct val="25000"/>
        </a:spcBef>
        <a:spcAft>
          <a:spcPct val="0"/>
        </a:spcAft>
        <a:buClr>
          <a:schemeClr val="accent2"/>
        </a:buClr>
        <a:buFont typeface="Wingdings" pitchFamily="2" charset="2"/>
        <a:buChar char="§"/>
        <a:defRPr kumimoji="1" sz="3000">
          <a:solidFill>
            <a:schemeClr val="tx1"/>
          </a:solidFill>
          <a:latin typeface="+mn-lt"/>
          <a:ea typeface="+mn-ea"/>
        </a:defRPr>
      </a:lvl6pPr>
      <a:lvl7pPr marL="3181350" indent="-571500" algn="just" rtl="0" fontAlgn="base">
        <a:spcBef>
          <a:spcPct val="25000"/>
        </a:spcBef>
        <a:spcAft>
          <a:spcPct val="0"/>
        </a:spcAft>
        <a:buClr>
          <a:schemeClr val="accent2"/>
        </a:buClr>
        <a:buFont typeface="Wingdings" pitchFamily="2" charset="2"/>
        <a:buChar char="§"/>
        <a:defRPr kumimoji="1" sz="3000">
          <a:solidFill>
            <a:schemeClr val="tx1"/>
          </a:solidFill>
          <a:latin typeface="+mn-lt"/>
          <a:ea typeface="+mn-ea"/>
        </a:defRPr>
      </a:lvl7pPr>
      <a:lvl8pPr marL="3638550" indent="-571500" algn="just" rtl="0" fontAlgn="base">
        <a:spcBef>
          <a:spcPct val="25000"/>
        </a:spcBef>
        <a:spcAft>
          <a:spcPct val="0"/>
        </a:spcAft>
        <a:buClr>
          <a:schemeClr val="accent2"/>
        </a:buClr>
        <a:buFont typeface="Wingdings" pitchFamily="2" charset="2"/>
        <a:buChar char="§"/>
        <a:defRPr kumimoji="1" sz="3000">
          <a:solidFill>
            <a:schemeClr val="tx1"/>
          </a:solidFill>
          <a:latin typeface="+mn-lt"/>
          <a:ea typeface="+mn-ea"/>
        </a:defRPr>
      </a:lvl8pPr>
      <a:lvl9pPr marL="4095750" indent="-571500" algn="just" rtl="0" fontAlgn="base">
        <a:spcBef>
          <a:spcPct val="25000"/>
        </a:spcBef>
        <a:spcAft>
          <a:spcPct val="0"/>
        </a:spcAft>
        <a:buClr>
          <a:schemeClr val="accent2"/>
        </a:buClr>
        <a:buFont typeface="Wingdings" pitchFamily="2" charset="2"/>
        <a:buChar char="§"/>
        <a:defRPr kumimoji="1" sz="3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dt" sz="quarter" idx="10"/>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19192EBC-F973-49E4-9D3D-976E8751490D}" type="datetime2">
              <a:rPr kumimoji="0" lang="zh-CN" altLang="en-US"/>
              <a:pPr eaLnBrk="1" hangingPunct="1"/>
              <a:t>2014年12月5日</a:t>
            </a:fld>
            <a:endParaRPr kumimoji="0" lang="en-US" altLang="zh-CN"/>
          </a:p>
        </p:txBody>
      </p:sp>
      <p:sp>
        <p:nvSpPr>
          <p:cNvPr id="2038786" name="Rectangle 2"/>
          <p:cNvSpPr>
            <a:spLocks noGrp="1" noChangeArrowheads="1"/>
          </p:cNvSpPr>
          <p:nvPr>
            <p:ph type="ctrTitle"/>
          </p:nvPr>
        </p:nvSpPr>
        <p:spPr>
          <a:xfrm>
            <a:off x="323850" y="981075"/>
            <a:ext cx="8497888" cy="1655763"/>
          </a:xfrm>
          <a:effectLst>
            <a:outerShdw dist="71842" dir="2700000" algn="ctr" rotWithShape="0">
              <a:srgbClr val="FFD9D9"/>
            </a:outerShdw>
          </a:effectLst>
        </p:spPr>
        <p:txBody>
          <a:bodyPr/>
          <a:lstStyle/>
          <a:p>
            <a:pPr eaLnBrk="1" hangingPunct="1"/>
            <a:r>
              <a:rPr lang="zh-CN" altLang="en-US" sz="4400" b="1" smtClean="0">
                <a:solidFill>
                  <a:srgbClr val="FF3300"/>
                </a:solidFill>
                <a:latin typeface="楷体_GB2312" pitchFamily="49" charset="-122"/>
              </a:rPr>
              <a:t>营造和谐氛围 关注教工成长 </a:t>
            </a:r>
            <a:br>
              <a:rPr lang="zh-CN" altLang="en-US" sz="4400" b="1" smtClean="0">
                <a:solidFill>
                  <a:srgbClr val="FF3300"/>
                </a:solidFill>
                <a:latin typeface="楷体_GB2312" pitchFamily="49" charset="-122"/>
              </a:rPr>
            </a:br>
            <a:r>
              <a:rPr lang="zh-CN" altLang="en-US" sz="4400" b="1" smtClean="0">
                <a:solidFill>
                  <a:srgbClr val="FF3300"/>
                </a:solidFill>
                <a:latin typeface="楷体_GB2312" pitchFamily="49" charset="-122"/>
              </a:rPr>
              <a:t>助力学院发展</a:t>
            </a:r>
            <a:r>
              <a:rPr lang="zh-CN" altLang="en-US" sz="2400" b="1" smtClean="0">
                <a:solidFill>
                  <a:srgbClr val="FF3300"/>
                </a:solidFill>
                <a:latin typeface="楷体_GB2312" pitchFamily="49" charset="-122"/>
              </a:rPr>
              <a:t/>
            </a:r>
            <a:br>
              <a:rPr lang="zh-CN" altLang="en-US" sz="2400" b="1" smtClean="0">
                <a:solidFill>
                  <a:srgbClr val="FF3300"/>
                </a:solidFill>
                <a:latin typeface="楷体_GB2312" pitchFamily="49" charset="-122"/>
              </a:rPr>
            </a:br>
            <a:r>
              <a:rPr lang="zh-CN" altLang="en-US" sz="2400" b="1" smtClean="0">
                <a:solidFill>
                  <a:srgbClr val="FF3300"/>
                </a:solidFill>
                <a:latin typeface="楷体_GB2312" pitchFamily="49" charset="-122"/>
              </a:rPr>
              <a:t/>
            </a:r>
            <a:br>
              <a:rPr lang="zh-CN" altLang="en-US" sz="2400" b="1" smtClean="0">
                <a:solidFill>
                  <a:srgbClr val="FF3300"/>
                </a:solidFill>
                <a:latin typeface="楷体_GB2312" pitchFamily="49" charset="-122"/>
              </a:rPr>
            </a:br>
            <a:endParaRPr lang="zh-CN" altLang="en-US" sz="2400" b="1" smtClean="0">
              <a:solidFill>
                <a:srgbClr val="FF3300"/>
              </a:solidFill>
              <a:latin typeface="楷体_GB2312" pitchFamily="49" charset="-122"/>
            </a:endParaRPr>
          </a:p>
        </p:txBody>
      </p:sp>
      <p:sp>
        <p:nvSpPr>
          <p:cNvPr id="3076" name="Text Box 3"/>
          <p:cNvSpPr txBox="1">
            <a:spLocks noChangeArrowheads="1"/>
          </p:cNvSpPr>
          <p:nvPr/>
        </p:nvSpPr>
        <p:spPr bwMode="auto">
          <a:xfrm>
            <a:off x="611188" y="3141663"/>
            <a:ext cx="78486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algn="ctr" eaLnBrk="1" hangingPunct="1">
              <a:spcBef>
                <a:spcPct val="50000"/>
              </a:spcBef>
            </a:pPr>
            <a:endParaRPr lang="zh-CN" altLang="en-US" b="1">
              <a:solidFill>
                <a:srgbClr val="FF3300"/>
              </a:solidFill>
              <a:effectLst>
                <a:outerShdw blurRad="38100" dist="38100" dir="2700000" algn="tl">
                  <a:srgbClr val="C0C0C0"/>
                </a:outerShdw>
              </a:effectLst>
            </a:endParaRPr>
          </a:p>
          <a:p>
            <a:pPr algn="ctr" eaLnBrk="1" hangingPunct="1">
              <a:spcBef>
                <a:spcPct val="50000"/>
              </a:spcBef>
            </a:pPr>
            <a:r>
              <a:rPr lang="zh-CN" altLang="en-US" sz="2400" b="1">
                <a:solidFill>
                  <a:srgbClr val="0066FF"/>
                </a:solidFill>
                <a:latin typeface="楷体_GB2312" pitchFamily="49" charset="-122"/>
                <a:ea typeface="楷体_GB2312" pitchFamily="49" charset="-122"/>
              </a:rPr>
              <a:t>金融学院分工会</a:t>
            </a:r>
            <a:r>
              <a:rPr lang="en-US" altLang="zh-CN" sz="2400" b="1">
                <a:solidFill>
                  <a:srgbClr val="0066FF"/>
                </a:solidFill>
                <a:latin typeface="楷体_GB2312" pitchFamily="49" charset="-122"/>
                <a:ea typeface="楷体_GB2312" pitchFamily="49" charset="-122"/>
              </a:rPr>
              <a:t>2014</a:t>
            </a:r>
            <a:r>
              <a:rPr lang="zh-CN" altLang="en-US" sz="2400" b="1">
                <a:solidFill>
                  <a:srgbClr val="0066FF"/>
                </a:solidFill>
                <a:latin typeface="楷体_GB2312" pitchFamily="49" charset="-122"/>
                <a:ea typeface="楷体_GB2312" pitchFamily="49" charset="-122"/>
              </a:rPr>
              <a:t>年工作报告</a:t>
            </a:r>
          </a:p>
          <a:p>
            <a:pPr algn="ctr" eaLnBrk="1" hangingPunct="1">
              <a:spcBef>
                <a:spcPct val="50000"/>
              </a:spcBef>
            </a:pPr>
            <a:r>
              <a:rPr lang="zh-CN" altLang="en-US" sz="2400" b="1">
                <a:solidFill>
                  <a:srgbClr val="0066FF"/>
                </a:solidFill>
                <a:latin typeface="楷体_GB2312" pitchFamily="49" charset="-122"/>
                <a:ea typeface="楷体_GB2312" pitchFamily="49" charset="-122"/>
              </a:rPr>
              <a:t>报告人：崔凯</a:t>
            </a:r>
          </a:p>
          <a:p>
            <a:pPr algn="ctr" eaLnBrk="1" hangingPunct="1">
              <a:spcBef>
                <a:spcPct val="50000"/>
              </a:spcBef>
            </a:pPr>
            <a:r>
              <a:rPr lang="en-US" altLang="zh-CN" sz="2400" b="1">
                <a:solidFill>
                  <a:srgbClr val="0066FF"/>
                </a:solidFill>
                <a:latin typeface="楷体_GB2312" pitchFamily="49" charset="-122"/>
                <a:ea typeface="楷体_GB2312" pitchFamily="49" charset="-122"/>
              </a:rPr>
              <a:t>2014</a:t>
            </a:r>
            <a:r>
              <a:rPr lang="zh-CN" altLang="en-US" sz="2400" b="1">
                <a:solidFill>
                  <a:srgbClr val="0066FF"/>
                </a:solidFill>
                <a:latin typeface="楷体_GB2312" pitchFamily="49" charset="-122"/>
                <a:ea typeface="楷体_GB2312" pitchFamily="49" charset="-122"/>
              </a:rPr>
              <a:t>年</a:t>
            </a:r>
            <a:r>
              <a:rPr lang="en-US" altLang="zh-CN" sz="2400" b="1">
                <a:solidFill>
                  <a:srgbClr val="0066FF"/>
                </a:solidFill>
                <a:latin typeface="楷体_GB2312" pitchFamily="49" charset="-122"/>
                <a:ea typeface="楷体_GB2312" pitchFamily="49" charset="-122"/>
              </a:rPr>
              <a:t>12</a:t>
            </a:r>
            <a:r>
              <a:rPr lang="zh-CN" altLang="en-US" sz="2400" b="1">
                <a:solidFill>
                  <a:srgbClr val="0066FF"/>
                </a:solidFill>
                <a:latin typeface="楷体_GB2312" pitchFamily="49" charset="-122"/>
                <a:ea typeface="楷体_GB2312" pitchFamily="49" charset="-122"/>
              </a:rPr>
              <a:t>月</a:t>
            </a: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占位符 4"/>
          <p:cNvSpPr>
            <a:spLocks noGrp="1"/>
          </p:cNvSpPr>
          <p:nvPr>
            <p:ph type="dt" sz="quarter" idx="11"/>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3B4192D4-7901-447F-AE9E-45EB29166072}" type="datetime2">
              <a:rPr kumimoji="0" lang="zh-CN" altLang="en-US"/>
              <a:pPr eaLnBrk="1" hangingPunct="1"/>
              <a:t>2014年12月5日</a:t>
            </a:fld>
            <a:endParaRPr kumimoji="0" lang="en-US" altLang="zh-CN"/>
          </a:p>
        </p:txBody>
      </p:sp>
      <p:sp>
        <p:nvSpPr>
          <p:cNvPr id="2041858" name="Rectangle 2"/>
          <p:cNvSpPr>
            <a:spLocks noGrp="1" noChangeArrowheads="1"/>
          </p:cNvSpPr>
          <p:nvPr>
            <p:ph type="title"/>
          </p:nvPr>
        </p:nvSpPr>
        <p:spPr/>
        <p:txBody>
          <a:bodyPr/>
          <a:lstStyle/>
          <a:p>
            <a:pPr eaLnBrk="1" hangingPunct="1"/>
            <a:r>
              <a:rPr lang="zh-CN" altLang="en-US" sz="4400" b="1" smtClean="0">
                <a:solidFill>
                  <a:srgbClr val="FF3300"/>
                </a:solidFill>
                <a:ea typeface="华文行楷" pitchFamily="2" charset="-122"/>
              </a:rPr>
              <a:t>民主建设</a:t>
            </a:r>
          </a:p>
        </p:txBody>
      </p:sp>
      <p:sp>
        <p:nvSpPr>
          <p:cNvPr id="7175" name="Rectangle 3"/>
          <p:cNvSpPr>
            <a:spLocks noChangeArrowheads="1"/>
          </p:cNvSpPr>
          <p:nvPr/>
        </p:nvSpPr>
        <p:spPr bwMode="auto">
          <a:xfrm>
            <a:off x="468313" y="1628775"/>
            <a:ext cx="7993062"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1500" indent="-571500" algn="just" eaLnBrk="0" hangingPunct="0">
              <a:spcBef>
                <a:spcPct val="20000"/>
              </a:spcBef>
              <a:buClr>
                <a:schemeClr val="accent2"/>
              </a:buClr>
              <a:buFont typeface="Wingdings" pitchFamily="2" charset="2"/>
              <a:buChar char="o"/>
              <a:defRPr kumimoji="1" sz="3000">
                <a:solidFill>
                  <a:schemeClr val="tx1"/>
                </a:solidFill>
                <a:latin typeface="Times New Roman" pitchFamily="18" charset="0"/>
                <a:ea typeface="楷体_GB2312" pitchFamily="49" charset="-122"/>
              </a:defRPr>
            </a:lvl1pPr>
            <a:lvl2pPr marL="1042988" indent="-571500" algn="just" eaLnBrk="0" hangingPunct="0">
              <a:spcBef>
                <a:spcPct val="20000"/>
              </a:spcBef>
              <a:buClr>
                <a:schemeClr val="accent2"/>
              </a:buClr>
              <a:buFont typeface="Wingdings" pitchFamily="2" charset="2"/>
              <a:buChar char="n"/>
              <a:defRPr kumimoji="1" sz="3000">
                <a:solidFill>
                  <a:schemeClr val="tx1"/>
                </a:solidFill>
                <a:latin typeface="Times New Roman" pitchFamily="18" charset="0"/>
                <a:ea typeface="楷体_GB2312" pitchFamily="49" charset="-122"/>
              </a:defRPr>
            </a:lvl2pPr>
            <a:lvl3pPr marL="1143000" indent="-228600" algn="just" eaLnBrk="0" hangingPunct="0">
              <a:spcBef>
                <a:spcPct val="20000"/>
              </a:spcBef>
              <a:buClr>
                <a:schemeClr val="accent2"/>
              </a:buClr>
              <a:buFont typeface="Wingdings" pitchFamily="2" charset="2"/>
              <a:buChar char="o"/>
              <a:defRPr kumimoji="1" sz="3000">
                <a:solidFill>
                  <a:schemeClr val="tx1"/>
                </a:solidFill>
                <a:latin typeface="Times New Roman" pitchFamily="18" charset="0"/>
                <a:ea typeface="楷体_GB2312" pitchFamily="49" charset="-122"/>
              </a:defRPr>
            </a:lvl3pPr>
            <a:lvl4pPr marL="1600200" indent="-228600" algn="just" eaLnBrk="0" hangingPunct="0">
              <a:spcBef>
                <a:spcPct val="20000"/>
              </a:spcBef>
              <a:buClr>
                <a:schemeClr val="accent2"/>
              </a:buClr>
              <a:buFont typeface="Wingdings" pitchFamily="2" charset="2"/>
              <a:buChar char="n"/>
              <a:defRPr kumimoji="1" sz="3000">
                <a:solidFill>
                  <a:schemeClr val="tx1"/>
                </a:solidFill>
                <a:latin typeface="Times New Roman" pitchFamily="18" charset="0"/>
                <a:ea typeface="楷体_GB2312" pitchFamily="49" charset="-122"/>
              </a:defRPr>
            </a:lvl4pPr>
            <a:lvl5pPr marL="2057400" indent="-228600" algn="just" eaLnBrk="0" hangingPunct="0">
              <a:spcBef>
                <a:spcPct val="25000"/>
              </a:spcBef>
              <a:buClr>
                <a:schemeClr val="accent2"/>
              </a:buClr>
              <a:buFont typeface="Wingdings" pitchFamily="2" charset="2"/>
              <a:buChar char="§"/>
              <a:defRPr kumimoji="1" sz="3000">
                <a:solidFill>
                  <a:schemeClr val="tx1"/>
                </a:solidFill>
                <a:latin typeface="Times New Roman" pitchFamily="18" charset="0"/>
                <a:ea typeface="楷体_GB2312" pitchFamily="49" charset="-122"/>
              </a:defRPr>
            </a:lvl5pPr>
            <a:lvl6pPr marL="2514600" indent="-228600" algn="just" eaLnBrk="0" fontAlgn="base" hangingPunct="0">
              <a:spcBef>
                <a:spcPct val="25000"/>
              </a:spcBef>
              <a:spcAft>
                <a:spcPct val="0"/>
              </a:spcAft>
              <a:buClr>
                <a:schemeClr val="accent2"/>
              </a:buClr>
              <a:buFont typeface="Wingdings" pitchFamily="2" charset="2"/>
              <a:buChar char="§"/>
              <a:defRPr kumimoji="1" sz="3000">
                <a:solidFill>
                  <a:schemeClr val="tx1"/>
                </a:solidFill>
                <a:latin typeface="Times New Roman" pitchFamily="18" charset="0"/>
                <a:ea typeface="楷体_GB2312" pitchFamily="49" charset="-122"/>
              </a:defRPr>
            </a:lvl6pPr>
            <a:lvl7pPr marL="2971800" indent="-228600" algn="just" eaLnBrk="0" fontAlgn="base" hangingPunct="0">
              <a:spcBef>
                <a:spcPct val="25000"/>
              </a:spcBef>
              <a:spcAft>
                <a:spcPct val="0"/>
              </a:spcAft>
              <a:buClr>
                <a:schemeClr val="accent2"/>
              </a:buClr>
              <a:buFont typeface="Wingdings" pitchFamily="2" charset="2"/>
              <a:buChar char="§"/>
              <a:defRPr kumimoji="1" sz="3000">
                <a:solidFill>
                  <a:schemeClr val="tx1"/>
                </a:solidFill>
                <a:latin typeface="Times New Roman" pitchFamily="18" charset="0"/>
                <a:ea typeface="楷体_GB2312" pitchFamily="49" charset="-122"/>
              </a:defRPr>
            </a:lvl7pPr>
            <a:lvl8pPr marL="3429000" indent="-228600" algn="just" eaLnBrk="0" fontAlgn="base" hangingPunct="0">
              <a:spcBef>
                <a:spcPct val="25000"/>
              </a:spcBef>
              <a:spcAft>
                <a:spcPct val="0"/>
              </a:spcAft>
              <a:buClr>
                <a:schemeClr val="accent2"/>
              </a:buClr>
              <a:buFont typeface="Wingdings" pitchFamily="2" charset="2"/>
              <a:buChar char="§"/>
              <a:defRPr kumimoji="1" sz="3000">
                <a:solidFill>
                  <a:schemeClr val="tx1"/>
                </a:solidFill>
                <a:latin typeface="Times New Roman" pitchFamily="18" charset="0"/>
                <a:ea typeface="楷体_GB2312" pitchFamily="49" charset="-122"/>
              </a:defRPr>
            </a:lvl8pPr>
            <a:lvl9pPr marL="3886200" indent="-228600" algn="just" eaLnBrk="0" fontAlgn="base" hangingPunct="0">
              <a:spcBef>
                <a:spcPct val="25000"/>
              </a:spcBef>
              <a:spcAft>
                <a:spcPct val="0"/>
              </a:spcAft>
              <a:buClr>
                <a:schemeClr val="accent2"/>
              </a:buClr>
              <a:buFont typeface="Wingdings" pitchFamily="2" charset="2"/>
              <a:buChar char="§"/>
              <a:defRPr kumimoji="1" sz="3000">
                <a:solidFill>
                  <a:schemeClr val="tx1"/>
                </a:solidFill>
                <a:latin typeface="Times New Roman" pitchFamily="18" charset="0"/>
                <a:ea typeface="楷体_GB2312" pitchFamily="49" charset="-122"/>
              </a:defRPr>
            </a:lvl9pPr>
          </a:lstStyle>
          <a:p>
            <a:pPr algn="ctr" eaLnBrk="1" hangingPunct="1">
              <a:spcAft>
                <a:spcPct val="30000"/>
              </a:spcAft>
              <a:buFont typeface="Wingdings" pitchFamily="2" charset="2"/>
              <a:buNone/>
            </a:pPr>
            <a:r>
              <a:rPr kumimoji="0" lang="zh-CN" altLang="en-US" sz="3200" b="1">
                <a:latin typeface="楷体_GB2312" pitchFamily="49" charset="-122"/>
              </a:rPr>
              <a:t>（一）领导高度重视</a:t>
            </a:r>
          </a:p>
          <a:p>
            <a:pPr lvl="1" eaLnBrk="1" hangingPunct="1">
              <a:lnSpc>
                <a:spcPct val="130000"/>
              </a:lnSpc>
              <a:spcBef>
                <a:spcPct val="0"/>
              </a:spcBef>
              <a:spcAft>
                <a:spcPct val="30000"/>
              </a:spcAft>
            </a:pPr>
            <a:r>
              <a:rPr kumimoji="0" lang="zh-CN" altLang="en-US" sz="2800">
                <a:latin typeface="楷体_GB2312" pitchFamily="49" charset="-122"/>
              </a:rPr>
              <a:t>学院党政领导非常重视和支持分工会工作，在多次分工会活动中，吴卫星院长和邹亚生书记都亲临现场，亲自参加活动或者加油助威。</a:t>
            </a:r>
          </a:p>
        </p:txBody>
      </p:sp>
    </p:spTree>
  </p:cSld>
  <p:clrMapOvr>
    <a:masterClrMapping/>
  </p:clrMapOvr>
  <p:transition spd="med">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日期占位符 4"/>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4D6C60D6-1C80-4B90-96BC-F83A915720A4}" type="datetime2">
              <a:rPr kumimoji="0" lang="zh-CN" altLang="en-US" sz="1200"/>
              <a:pPr eaLnBrk="1" hangingPunct="1"/>
              <a:t>2014年12月5日</a:t>
            </a:fld>
            <a:endParaRPr kumimoji="0" lang="en-US" altLang="zh-CN" sz="1200"/>
          </a:p>
        </p:txBody>
      </p:sp>
      <p:sp>
        <p:nvSpPr>
          <p:cNvPr id="2041858" name="Rectangle 2"/>
          <p:cNvSpPr>
            <a:spLocks noGrp="1" noChangeArrowheads="1"/>
          </p:cNvSpPr>
          <p:nvPr>
            <p:ph type="title" idx="4294967295"/>
          </p:nvPr>
        </p:nvSpPr>
        <p:spPr/>
        <p:txBody>
          <a:bodyPr/>
          <a:lstStyle/>
          <a:p>
            <a:pPr eaLnBrk="1" hangingPunct="1"/>
            <a:r>
              <a:rPr lang="zh-CN" altLang="en-US" sz="4400" b="1" smtClean="0">
                <a:solidFill>
                  <a:srgbClr val="FF3300"/>
                </a:solidFill>
                <a:ea typeface="华文行楷" pitchFamily="2" charset="-122"/>
              </a:rPr>
              <a:t>民主建设</a:t>
            </a:r>
          </a:p>
        </p:txBody>
      </p:sp>
      <p:pic>
        <p:nvPicPr>
          <p:cNvPr id="79877" name="Picture 5" descr="IMG_88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908050"/>
            <a:ext cx="1946275" cy="2922588"/>
          </a:xfrm>
          <a:prstGeom prst="rect">
            <a:avLst/>
          </a:prstGeom>
          <a:noFill/>
          <a:extLst>
            <a:ext uri="{909E8E84-426E-40DD-AFC4-6F175D3DCCD1}">
              <a14:hiddenFill xmlns:a14="http://schemas.microsoft.com/office/drawing/2010/main">
                <a:solidFill>
                  <a:srgbClr val="FFFFFF"/>
                </a:solidFill>
              </a14:hiddenFill>
            </a:ext>
          </a:extLst>
        </p:spPr>
      </p:pic>
      <p:pic>
        <p:nvPicPr>
          <p:cNvPr id="79879" name="Picture 7" descr="20140509_0850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4005263"/>
            <a:ext cx="3422650" cy="1925637"/>
          </a:xfrm>
          <a:prstGeom prst="rect">
            <a:avLst/>
          </a:prstGeom>
          <a:noFill/>
          <a:extLst>
            <a:ext uri="{909E8E84-426E-40DD-AFC4-6F175D3DCCD1}">
              <a14:hiddenFill xmlns:a14="http://schemas.microsoft.com/office/drawing/2010/main">
                <a:solidFill>
                  <a:srgbClr val="FFFFFF"/>
                </a:solidFill>
              </a14:hiddenFill>
            </a:ext>
          </a:extLst>
        </p:spPr>
      </p:pic>
      <p:pic>
        <p:nvPicPr>
          <p:cNvPr id="79880" name="Picture 8" descr="20140606104326683"/>
          <p:cNvPicPr>
            <a:picLocks noChangeAspect="1" noChangeArrowheads="1"/>
          </p:cNvPicPr>
          <p:nvPr/>
        </p:nvPicPr>
        <p:blipFill>
          <a:blip r:embed="rId4" cstate="print">
            <a:extLst>
              <a:ext uri="{28A0092B-C50C-407E-A947-70E740481C1C}">
                <a14:useLocalDpi xmlns:a14="http://schemas.microsoft.com/office/drawing/2010/main" val="0"/>
              </a:ext>
            </a:extLst>
          </a:blip>
          <a:srcRect t="10826" b="13484"/>
          <a:stretch>
            <a:fillRect/>
          </a:stretch>
        </p:blipFill>
        <p:spPr bwMode="auto">
          <a:xfrm>
            <a:off x="827088" y="1628775"/>
            <a:ext cx="3455987" cy="1978025"/>
          </a:xfrm>
          <a:prstGeom prst="rect">
            <a:avLst/>
          </a:prstGeom>
          <a:noFill/>
          <a:extLst>
            <a:ext uri="{909E8E84-426E-40DD-AFC4-6F175D3DCCD1}">
              <a14:hiddenFill xmlns:a14="http://schemas.microsoft.com/office/drawing/2010/main">
                <a:solidFill>
                  <a:srgbClr val="FFFFFF"/>
                </a:solidFill>
              </a14:hiddenFill>
            </a:ext>
          </a:extLst>
        </p:spPr>
      </p:pic>
      <p:pic>
        <p:nvPicPr>
          <p:cNvPr id="79882" name="Picture 10" descr="IMG_79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900" y="3933825"/>
            <a:ext cx="3097213" cy="2065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日期占位符 4"/>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08F47733-B07F-4082-A248-B79F7E7EDD74}" type="datetime2">
              <a:rPr kumimoji="0" lang="zh-CN" altLang="en-US" sz="1200"/>
              <a:pPr eaLnBrk="1" hangingPunct="1"/>
              <a:t>2014年12月5日</a:t>
            </a:fld>
            <a:endParaRPr kumimoji="0" lang="en-US" altLang="zh-CN" sz="1200"/>
          </a:p>
        </p:txBody>
      </p:sp>
      <p:sp>
        <p:nvSpPr>
          <p:cNvPr id="2041858" name="Rectangle 2"/>
          <p:cNvSpPr>
            <a:spLocks noGrp="1" noChangeArrowheads="1"/>
          </p:cNvSpPr>
          <p:nvPr>
            <p:ph type="title" idx="4294967295"/>
          </p:nvPr>
        </p:nvSpPr>
        <p:spPr/>
        <p:txBody>
          <a:bodyPr/>
          <a:lstStyle/>
          <a:p>
            <a:pPr eaLnBrk="1" hangingPunct="1"/>
            <a:r>
              <a:rPr lang="zh-CN" altLang="en-US" sz="4400" b="1" smtClean="0">
                <a:solidFill>
                  <a:srgbClr val="FF3300"/>
                </a:solidFill>
                <a:ea typeface="华文行楷" pitchFamily="2" charset="-122"/>
              </a:rPr>
              <a:t>民主建设</a:t>
            </a:r>
          </a:p>
        </p:txBody>
      </p:sp>
      <p:sp>
        <p:nvSpPr>
          <p:cNvPr id="78852" name="Rectangle 3"/>
          <p:cNvSpPr>
            <a:spLocks noGrp="1" noChangeArrowheads="1"/>
          </p:cNvSpPr>
          <p:nvPr>
            <p:ph type="body" idx="4294967295"/>
          </p:nvPr>
        </p:nvSpPr>
        <p:spPr>
          <a:xfrm>
            <a:off x="395288" y="1630363"/>
            <a:ext cx="8064500" cy="4535487"/>
          </a:xfrm>
        </p:spPr>
        <p:txBody>
          <a:bodyPr/>
          <a:lstStyle/>
          <a:p>
            <a:pPr algn="ctr" eaLnBrk="1" hangingPunct="1">
              <a:spcAft>
                <a:spcPct val="30000"/>
              </a:spcAft>
              <a:buFont typeface="Wingdings" pitchFamily="2" charset="2"/>
              <a:buNone/>
            </a:pPr>
            <a:r>
              <a:rPr kumimoji="0" lang="zh-CN" altLang="en-US" sz="3200" b="1" smtClean="0">
                <a:latin typeface="楷体_GB2312" pitchFamily="49" charset="-122"/>
              </a:rPr>
              <a:t>（二）制度严格保障</a:t>
            </a:r>
          </a:p>
          <a:p>
            <a:pPr lvl="1" eaLnBrk="1" hangingPunct="1">
              <a:lnSpc>
                <a:spcPct val="130000"/>
              </a:lnSpc>
              <a:spcBef>
                <a:spcPct val="0"/>
              </a:spcBef>
              <a:spcAft>
                <a:spcPct val="30000"/>
              </a:spcAft>
            </a:pPr>
            <a:r>
              <a:rPr kumimoji="0" lang="zh-CN" altLang="en-US" sz="2800" smtClean="0">
                <a:latin typeface="楷体_GB2312" pitchFamily="49" charset="-122"/>
              </a:rPr>
              <a:t>制度上，学院制定了</a:t>
            </a:r>
            <a:r>
              <a:rPr kumimoji="0" lang="en-US" altLang="zh-CN" sz="2800" smtClean="0">
                <a:latin typeface="楷体_GB2312" pitchFamily="49" charset="-122"/>
              </a:rPr>
              <a:t>《</a:t>
            </a:r>
            <a:r>
              <a:rPr kumimoji="0" lang="zh-CN" altLang="en-US" sz="2800" smtClean="0">
                <a:latin typeface="楷体_GB2312" pitchFamily="49" charset="-122"/>
              </a:rPr>
              <a:t>金融学院分工会工作职责</a:t>
            </a:r>
            <a:r>
              <a:rPr kumimoji="0" lang="en-US" altLang="zh-CN" sz="2800" smtClean="0">
                <a:latin typeface="楷体_GB2312" pitchFamily="49" charset="-122"/>
              </a:rPr>
              <a:t>》</a:t>
            </a:r>
            <a:r>
              <a:rPr kumimoji="0" lang="zh-CN" altLang="en-US" sz="2800" smtClean="0">
                <a:latin typeface="楷体_GB2312" pitchFamily="49" charset="-122"/>
              </a:rPr>
              <a:t>、</a:t>
            </a:r>
            <a:r>
              <a:rPr kumimoji="0" lang="en-US" altLang="zh-CN" sz="2800" smtClean="0">
                <a:latin typeface="楷体_GB2312" pitchFamily="49" charset="-122"/>
              </a:rPr>
              <a:t>《</a:t>
            </a:r>
            <a:r>
              <a:rPr kumimoji="0" lang="zh-CN" altLang="en-US" sz="2800" smtClean="0">
                <a:latin typeface="楷体_GB2312" pitchFamily="49" charset="-122"/>
              </a:rPr>
              <a:t>金融学院分工会委员会议事规则</a:t>
            </a:r>
            <a:r>
              <a:rPr kumimoji="0" lang="en-US" altLang="zh-CN" sz="2800" smtClean="0">
                <a:latin typeface="楷体_GB2312" pitchFamily="49" charset="-122"/>
              </a:rPr>
              <a:t>》</a:t>
            </a:r>
            <a:r>
              <a:rPr kumimoji="0" lang="zh-CN" altLang="en-US" sz="2800" smtClean="0">
                <a:latin typeface="楷体_GB2312" pitchFamily="49" charset="-122"/>
              </a:rPr>
              <a:t>、</a:t>
            </a:r>
            <a:r>
              <a:rPr kumimoji="0" lang="en-US" altLang="zh-CN" sz="2800" smtClean="0">
                <a:latin typeface="楷体_GB2312" pitchFamily="49" charset="-122"/>
              </a:rPr>
              <a:t>《</a:t>
            </a:r>
            <a:r>
              <a:rPr kumimoji="0" lang="zh-CN" altLang="en-US" sz="2800" smtClean="0">
                <a:latin typeface="楷体_GB2312" pitchFamily="49" charset="-122"/>
              </a:rPr>
              <a:t>金融学院教代会议事规定</a:t>
            </a:r>
            <a:r>
              <a:rPr kumimoji="0" lang="en-US" altLang="zh-CN" sz="2800" smtClean="0">
                <a:latin typeface="楷体_GB2312" pitchFamily="49" charset="-122"/>
              </a:rPr>
              <a:t>》</a:t>
            </a:r>
            <a:r>
              <a:rPr kumimoji="0" lang="zh-CN" altLang="en-US" sz="2800" smtClean="0">
                <a:latin typeface="楷体_GB2312" pitchFamily="49" charset="-122"/>
              </a:rPr>
              <a:t>、</a:t>
            </a:r>
            <a:r>
              <a:rPr kumimoji="0" lang="en-US" altLang="zh-CN" sz="2800" smtClean="0">
                <a:latin typeface="楷体_GB2312" pitchFamily="49" charset="-122"/>
              </a:rPr>
              <a:t>《</a:t>
            </a:r>
            <a:r>
              <a:rPr kumimoji="0" lang="zh-CN" altLang="en-US" sz="2800" smtClean="0">
                <a:latin typeface="楷体_GB2312" pitchFamily="49" charset="-122"/>
              </a:rPr>
              <a:t>金融学院分工会文体比赛奖励规定</a:t>
            </a:r>
            <a:r>
              <a:rPr kumimoji="0" lang="en-US" altLang="zh-CN" sz="2800" smtClean="0">
                <a:latin typeface="楷体_GB2312" pitchFamily="49" charset="-122"/>
              </a:rPr>
              <a:t>》</a:t>
            </a:r>
            <a:r>
              <a:rPr kumimoji="0" lang="zh-CN" altLang="en-US" sz="2800" smtClean="0">
                <a:latin typeface="楷体_GB2312" pitchFamily="49" charset="-122"/>
              </a:rPr>
              <a:t>等相关制度。</a:t>
            </a:r>
          </a:p>
        </p:txBody>
      </p:sp>
    </p:spTree>
  </p:cSld>
  <p:clrMapOvr>
    <a:masterClrMapping/>
  </p:clrMapOvr>
  <p:transition spd="med">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日期占位符 5"/>
          <p:cNvSpPr>
            <a:spLocks noGrp="1"/>
          </p:cNvSpPr>
          <p:nvPr>
            <p:ph type="dt" sz="quarter" idx="11"/>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1007274F-77B1-40FD-A7F5-28EFDCFBE9FB}" type="datetime2">
              <a:rPr kumimoji="0" lang="zh-CN" altLang="en-US"/>
              <a:pPr eaLnBrk="1" hangingPunct="1"/>
              <a:t>2014年12月5日</a:t>
            </a:fld>
            <a:endParaRPr kumimoji="0" lang="en-US" altLang="zh-CN"/>
          </a:p>
        </p:txBody>
      </p:sp>
      <p:sp>
        <p:nvSpPr>
          <p:cNvPr id="2043117" name="Rectangle 237"/>
          <p:cNvSpPr>
            <a:spLocks noGrp="1" noChangeArrowheads="1"/>
          </p:cNvSpPr>
          <p:nvPr>
            <p:ph type="title"/>
          </p:nvPr>
        </p:nvSpPr>
        <p:spPr/>
        <p:txBody>
          <a:bodyPr/>
          <a:lstStyle/>
          <a:p>
            <a:pPr eaLnBrk="1" hangingPunct="1"/>
            <a:r>
              <a:rPr lang="zh-CN" altLang="en-US" sz="4400" b="1" smtClean="0">
                <a:solidFill>
                  <a:srgbClr val="FF3300"/>
                </a:solidFill>
                <a:ea typeface="华文行楷" pitchFamily="2" charset="-122"/>
              </a:rPr>
              <a:t>民主建设</a:t>
            </a:r>
          </a:p>
        </p:txBody>
      </p:sp>
      <p:sp>
        <p:nvSpPr>
          <p:cNvPr id="8196" name="Rectangle 3"/>
          <p:cNvSpPr>
            <a:spLocks noGrp="1" noChangeArrowheads="1"/>
          </p:cNvSpPr>
          <p:nvPr>
            <p:ph type="body" sz="half" idx="1"/>
          </p:nvPr>
        </p:nvSpPr>
        <p:spPr>
          <a:xfrm>
            <a:off x="250825" y="1630363"/>
            <a:ext cx="8424863" cy="4535487"/>
          </a:xfrm>
        </p:spPr>
        <p:txBody>
          <a:bodyPr/>
          <a:lstStyle/>
          <a:p>
            <a:pPr lvl="1" algn="ctr" eaLnBrk="1" hangingPunct="1">
              <a:spcAft>
                <a:spcPct val="30000"/>
              </a:spcAft>
              <a:buFont typeface="Wingdings" pitchFamily="2" charset="2"/>
              <a:buNone/>
            </a:pPr>
            <a:r>
              <a:rPr kumimoji="0" lang="zh-CN" altLang="en-US" sz="3200" b="1" smtClean="0">
                <a:latin typeface="楷体_GB2312" pitchFamily="49" charset="-122"/>
              </a:rPr>
              <a:t>（三）经费充足支持</a:t>
            </a:r>
          </a:p>
          <a:p>
            <a:pPr lvl="1" eaLnBrk="1" hangingPunct="1">
              <a:lnSpc>
                <a:spcPct val="130000"/>
              </a:lnSpc>
              <a:spcBef>
                <a:spcPct val="0"/>
              </a:spcBef>
              <a:spcAft>
                <a:spcPct val="30000"/>
              </a:spcAft>
            </a:pPr>
            <a:r>
              <a:rPr kumimoji="0" lang="zh-CN" altLang="en-US" sz="2800" smtClean="0">
                <a:latin typeface="楷体_GB2312" pitchFamily="49" charset="-122"/>
              </a:rPr>
              <a:t>学院每年为教职工参加学校运动会比赛服装、参赛及获奖奖励，羽毛球协会活动，乒乓球协会活动，教师春游和秋游活动，女教职工三八节，六一儿童节，教师节慰问，教师生病、生小孩、直系亲属过世慰问等支付经费。</a:t>
            </a:r>
            <a:endParaRPr kumimoji="0" lang="en-US" altLang="zh-CN" sz="2800" smtClean="0">
              <a:latin typeface="楷体_GB2312" pitchFamily="49" charset="-122"/>
            </a:endParaRPr>
          </a:p>
        </p:txBody>
      </p:sp>
    </p:spTree>
  </p:cSld>
  <p:clrMapOvr>
    <a:masterClrMapping/>
  </p:clrMapOvr>
  <p:transition spd="med">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期占位符 4"/>
          <p:cNvSpPr>
            <a:spLocks noGrp="1"/>
          </p:cNvSpPr>
          <p:nvPr>
            <p:ph type="dt" sz="quarter" idx="11"/>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B858C3A2-8EAB-422F-BE25-C7D9EF1CD58D}" type="datetime2">
              <a:rPr kumimoji="0" lang="zh-CN" altLang="en-US"/>
              <a:pPr eaLnBrk="1" hangingPunct="1"/>
              <a:t>2014年12月5日</a:t>
            </a:fld>
            <a:endParaRPr kumimoji="0" lang="en-US" altLang="zh-CN"/>
          </a:p>
        </p:txBody>
      </p:sp>
      <p:sp>
        <p:nvSpPr>
          <p:cNvPr id="2044930" name="Rectangle 2"/>
          <p:cNvSpPr>
            <a:spLocks noGrp="1" noChangeArrowheads="1"/>
          </p:cNvSpPr>
          <p:nvPr>
            <p:ph type="title"/>
          </p:nvPr>
        </p:nvSpPr>
        <p:spPr/>
        <p:txBody>
          <a:bodyPr/>
          <a:lstStyle/>
          <a:p>
            <a:pPr eaLnBrk="1" hangingPunct="1"/>
            <a:r>
              <a:rPr lang="zh-CN" altLang="en-US" sz="4400" b="1" smtClean="0">
                <a:solidFill>
                  <a:srgbClr val="FF3300"/>
                </a:solidFill>
                <a:ea typeface="华文行楷" pitchFamily="2" charset="-122"/>
              </a:rPr>
              <a:t>民主建设</a:t>
            </a:r>
          </a:p>
        </p:txBody>
      </p:sp>
      <p:sp>
        <p:nvSpPr>
          <p:cNvPr id="9220" name="Rectangle 3"/>
          <p:cNvSpPr>
            <a:spLocks noGrp="1" noChangeArrowheads="1"/>
          </p:cNvSpPr>
          <p:nvPr>
            <p:ph type="body" idx="1"/>
          </p:nvPr>
        </p:nvSpPr>
        <p:spPr>
          <a:xfrm>
            <a:off x="539750" y="1630363"/>
            <a:ext cx="8001000" cy="4535487"/>
          </a:xfrm>
        </p:spPr>
        <p:txBody>
          <a:bodyPr/>
          <a:lstStyle/>
          <a:p>
            <a:pPr algn="ctr" eaLnBrk="1" hangingPunct="1">
              <a:spcAft>
                <a:spcPct val="30000"/>
              </a:spcAft>
              <a:buFont typeface="Wingdings" pitchFamily="2" charset="2"/>
              <a:buNone/>
            </a:pPr>
            <a:r>
              <a:rPr kumimoji="0" lang="zh-CN" altLang="en-US" sz="3200" b="1" smtClean="0">
                <a:latin typeface="楷体_GB2312" pitchFamily="49" charset="-122"/>
              </a:rPr>
              <a:t>（四）决策积极参与</a:t>
            </a:r>
          </a:p>
          <a:p>
            <a:pPr lvl="1" eaLnBrk="1" hangingPunct="1">
              <a:lnSpc>
                <a:spcPct val="130000"/>
              </a:lnSpc>
              <a:spcBef>
                <a:spcPct val="0"/>
              </a:spcBef>
              <a:spcAft>
                <a:spcPct val="30000"/>
              </a:spcAft>
            </a:pPr>
            <a:r>
              <a:rPr kumimoji="0" lang="zh-CN" altLang="en-US" sz="2400" smtClean="0">
                <a:latin typeface="楷体_GB2312" pitchFamily="49" charset="-122"/>
              </a:rPr>
              <a:t>学院分工会主席作为院办主任、分工会女工委员作为分党委副书记、都能够参加学院的党政联席会、院务会。</a:t>
            </a:r>
          </a:p>
          <a:p>
            <a:pPr lvl="1" eaLnBrk="1" hangingPunct="1">
              <a:lnSpc>
                <a:spcPct val="130000"/>
              </a:lnSpc>
              <a:spcBef>
                <a:spcPct val="0"/>
              </a:spcBef>
              <a:spcAft>
                <a:spcPct val="30000"/>
              </a:spcAft>
            </a:pPr>
            <a:r>
              <a:rPr kumimoji="0" lang="zh-CN" altLang="en-US" sz="2400" smtClean="0">
                <a:latin typeface="楷体_GB2312" pitchFamily="49" charset="-122"/>
              </a:rPr>
              <a:t>学院的重要决策，尤其是有关教职工切身利益的事项在党政联席会和院务会上讨论表决，作为分工会代表，有知情权，建议权和表决权，为民主监督和民主管理提供畅通渠道</a:t>
            </a:r>
          </a:p>
        </p:txBody>
      </p:sp>
    </p:spTree>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占位符 4"/>
          <p:cNvSpPr>
            <a:spLocks noGrp="1"/>
          </p:cNvSpPr>
          <p:nvPr>
            <p:ph type="dt" sz="quarter" idx="11"/>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10A3DA1A-DFA3-4F14-AF4A-03DCA6EF980D}" type="datetime2">
              <a:rPr kumimoji="0" lang="zh-CN" altLang="en-US"/>
              <a:pPr eaLnBrk="1" hangingPunct="1"/>
              <a:t>2014年12月5日</a:t>
            </a:fld>
            <a:endParaRPr kumimoji="0" lang="en-US" altLang="zh-CN"/>
          </a:p>
        </p:txBody>
      </p:sp>
      <p:sp>
        <p:nvSpPr>
          <p:cNvPr id="2045954" name="Rectangle 2"/>
          <p:cNvSpPr>
            <a:spLocks noGrp="1" noChangeArrowheads="1"/>
          </p:cNvSpPr>
          <p:nvPr>
            <p:ph type="title"/>
          </p:nvPr>
        </p:nvSpPr>
        <p:spPr/>
        <p:txBody>
          <a:bodyPr/>
          <a:lstStyle/>
          <a:p>
            <a:pPr eaLnBrk="1" hangingPunct="1"/>
            <a:r>
              <a:rPr lang="zh-CN" altLang="en-US" sz="4400" b="1" smtClean="0">
                <a:solidFill>
                  <a:srgbClr val="FF3300"/>
                </a:solidFill>
                <a:ea typeface="华文行楷" pitchFamily="2" charset="-122"/>
              </a:rPr>
              <a:t>民主建设</a:t>
            </a:r>
          </a:p>
        </p:txBody>
      </p:sp>
      <p:sp>
        <p:nvSpPr>
          <p:cNvPr id="10244" name="Rectangle 3"/>
          <p:cNvSpPr>
            <a:spLocks noGrp="1" noChangeArrowheads="1"/>
          </p:cNvSpPr>
          <p:nvPr>
            <p:ph type="body" idx="1"/>
          </p:nvPr>
        </p:nvSpPr>
        <p:spPr>
          <a:xfrm>
            <a:off x="539750" y="1701800"/>
            <a:ext cx="8001000" cy="4535488"/>
          </a:xfrm>
        </p:spPr>
        <p:txBody>
          <a:bodyPr/>
          <a:lstStyle/>
          <a:p>
            <a:pPr algn="ctr" eaLnBrk="1" hangingPunct="1">
              <a:spcAft>
                <a:spcPct val="30000"/>
              </a:spcAft>
              <a:buFont typeface="Wingdings" pitchFamily="2" charset="2"/>
              <a:buNone/>
            </a:pPr>
            <a:r>
              <a:rPr kumimoji="0" lang="zh-CN" altLang="en-US" sz="3200" b="1" smtClean="0">
                <a:latin typeface="楷体_GB2312" pitchFamily="49" charset="-122"/>
              </a:rPr>
              <a:t>（五）民主充分实施</a:t>
            </a:r>
          </a:p>
          <a:p>
            <a:pPr lvl="1" eaLnBrk="1" hangingPunct="1">
              <a:lnSpc>
                <a:spcPct val="130000"/>
              </a:lnSpc>
              <a:spcBef>
                <a:spcPct val="0"/>
              </a:spcBef>
              <a:spcAft>
                <a:spcPct val="30000"/>
              </a:spcAft>
            </a:pPr>
            <a:r>
              <a:rPr kumimoji="0" lang="zh-CN" altLang="en-US" sz="2400" smtClean="0">
                <a:latin typeface="楷体_GB2312" pitchFamily="49" charset="-122"/>
              </a:rPr>
              <a:t>学院每年年末召开二级教代会，学院领导做学院年度工作总结报告和财务收支情况报告，交由学院教代会审议通过，保证了教职工的知情权和监督权</a:t>
            </a:r>
          </a:p>
          <a:p>
            <a:pPr lvl="1" eaLnBrk="1" hangingPunct="1">
              <a:lnSpc>
                <a:spcPct val="130000"/>
              </a:lnSpc>
              <a:spcBef>
                <a:spcPct val="0"/>
              </a:spcBef>
              <a:spcAft>
                <a:spcPct val="30000"/>
              </a:spcAft>
            </a:pPr>
            <a:r>
              <a:rPr kumimoji="0" lang="zh-CN" altLang="en-US" sz="2400" smtClean="0">
                <a:latin typeface="楷体_GB2312" pitchFamily="49" charset="-122"/>
              </a:rPr>
              <a:t>学院按照学校党委的指示，在全校率先成立了“财务监督小组”，由教代会主席团成员、分工会主席、教职工代表组成，定期对学院财务收支情况进行审查。</a:t>
            </a:r>
          </a:p>
        </p:txBody>
      </p:sp>
    </p:spTree>
  </p:cSld>
  <p:clrMapOvr>
    <a:masterClrMapping/>
  </p:clrMapOvr>
  <p:transition spd="med">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4"/>
          <p:cNvSpPr>
            <a:spLocks noGrp="1"/>
          </p:cNvSpPr>
          <p:nvPr>
            <p:ph type="dt" sz="quarter" idx="11"/>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75AFB154-3867-4D3E-8AE7-ED8ABA0BB3EE}" type="datetime2">
              <a:rPr kumimoji="0" lang="zh-CN" altLang="en-US"/>
              <a:pPr eaLnBrk="1" hangingPunct="1"/>
              <a:t>2014年12月5日</a:t>
            </a:fld>
            <a:endParaRPr kumimoji="0" lang="en-US" altLang="zh-CN"/>
          </a:p>
        </p:txBody>
      </p:sp>
      <p:sp>
        <p:nvSpPr>
          <p:cNvPr id="2072578" name="Rectangle 2"/>
          <p:cNvSpPr>
            <a:spLocks noGrp="1" noChangeArrowheads="1"/>
          </p:cNvSpPr>
          <p:nvPr>
            <p:ph type="title"/>
          </p:nvPr>
        </p:nvSpPr>
        <p:spPr/>
        <p:txBody>
          <a:bodyPr/>
          <a:lstStyle/>
          <a:p>
            <a:pPr eaLnBrk="1" hangingPunct="1"/>
            <a:r>
              <a:rPr lang="zh-CN" altLang="en-US" sz="4400" b="1" smtClean="0">
                <a:solidFill>
                  <a:srgbClr val="FF3300"/>
                </a:solidFill>
                <a:ea typeface="华文行楷" pitchFamily="2" charset="-122"/>
              </a:rPr>
              <a:t>民主建设</a:t>
            </a:r>
            <a:endParaRPr lang="zh-CN" altLang="zh-CN" sz="4400" b="1" smtClean="0">
              <a:solidFill>
                <a:srgbClr val="FF3300"/>
              </a:solidFill>
              <a:ea typeface="华文行楷" pitchFamily="2" charset="-122"/>
            </a:endParaRPr>
          </a:p>
        </p:txBody>
      </p:sp>
      <p:pic>
        <p:nvPicPr>
          <p:cNvPr id="11274" name="Picture 10" descr="IMG_80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3908425"/>
            <a:ext cx="3384550" cy="2257425"/>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IMG_81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1484313"/>
            <a:ext cx="3384550" cy="2255837"/>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MG_809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1484313"/>
            <a:ext cx="3311525" cy="2208212"/>
          </a:xfrm>
          <a:prstGeom prst="rect">
            <a:avLst/>
          </a:prstGeom>
          <a:noFill/>
          <a:extLst>
            <a:ext uri="{909E8E84-426E-40DD-AFC4-6F175D3DCCD1}">
              <a14:hiddenFill xmlns:a14="http://schemas.microsoft.com/office/drawing/2010/main">
                <a:solidFill>
                  <a:srgbClr val="FFFFFF"/>
                </a:solidFill>
              </a14:hiddenFill>
            </a:ext>
          </a:extLst>
        </p:spPr>
      </p:pic>
      <p:pic>
        <p:nvPicPr>
          <p:cNvPr id="11277" name="Picture 13" descr="DSC_06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363" y="3922713"/>
            <a:ext cx="3384550" cy="2243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日期占位符 4"/>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613A22E1-9932-427C-B4D3-D66A03CF2736}" type="datetime2">
              <a:rPr kumimoji="0" lang="zh-CN" altLang="en-US" sz="1200"/>
              <a:pPr eaLnBrk="1" hangingPunct="1"/>
              <a:t>2014年12月5日</a:t>
            </a:fld>
            <a:endParaRPr kumimoji="0" lang="en-US" altLang="zh-CN" sz="1200"/>
          </a:p>
        </p:txBody>
      </p:sp>
      <p:sp>
        <p:nvSpPr>
          <p:cNvPr id="2046978" name="Rectangle 2"/>
          <p:cNvSpPr>
            <a:spLocks noGrp="1" noChangeArrowheads="1"/>
          </p:cNvSpPr>
          <p:nvPr>
            <p:ph type="title" idx="4294967295"/>
          </p:nvPr>
        </p:nvSpPr>
        <p:spPr/>
        <p:txBody>
          <a:bodyPr/>
          <a:lstStyle/>
          <a:p>
            <a:pPr eaLnBrk="1" hangingPunct="1"/>
            <a:r>
              <a:rPr lang="zh-CN" altLang="en-US" sz="4400" b="1" smtClean="0">
                <a:solidFill>
                  <a:srgbClr val="FF3300"/>
                </a:solidFill>
                <a:ea typeface="华文行楷" pitchFamily="2" charset="-122"/>
              </a:rPr>
              <a:t>文化建设</a:t>
            </a:r>
          </a:p>
        </p:txBody>
      </p:sp>
      <p:sp>
        <p:nvSpPr>
          <p:cNvPr id="84996" name="Rectangle 3"/>
          <p:cNvSpPr>
            <a:spLocks noGrp="1" noChangeArrowheads="1"/>
          </p:cNvSpPr>
          <p:nvPr>
            <p:ph type="body" idx="4294967295"/>
          </p:nvPr>
        </p:nvSpPr>
        <p:spPr>
          <a:xfrm>
            <a:off x="1116013" y="1701800"/>
            <a:ext cx="6264275" cy="3743325"/>
          </a:xfrm>
        </p:spPr>
        <p:txBody>
          <a:bodyPr/>
          <a:lstStyle/>
          <a:p>
            <a:pPr eaLnBrk="1" hangingPunct="1">
              <a:lnSpc>
                <a:spcPct val="140000"/>
              </a:lnSpc>
            </a:pPr>
            <a:r>
              <a:rPr kumimoji="0" lang="zh-CN" altLang="en-US" sz="2800" b="1" dirty="0" smtClean="0">
                <a:solidFill>
                  <a:srgbClr val="0066FF"/>
                </a:solidFill>
                <a:latin typeface="楷体_GB2312" pitchFamily="49" charset="-122"/>
              </a:rPr>
              <a:t>宣传先进，弘扬师风</a:t>
            </a:r>
          </a:p>
          <a:p>
            <a:pPr eaLnBrk="1" hangingPunct="1">
              <a:lnSpc>
                <a:spcPct val="140000"/>
              </a:lnSpc>
            </a:pPr>
            <a:r>
              <a:rPr kumimoji="0" lang="zh-CN" altLang="en-US" sz="2800" b="1" dirty="0" smtClean="0">
                <a:solidFill>
                  <a:srgbClr val="0066FF"/>
                </a:solidFill>
                <a:latin typeface="楷体_GB2312" pitchFamily="49" charset="-122"/>
              </a:rPr>
              <a:t>文体当家，成绩喜人</a:t>
            </a:r>
          </a:p>
          <a:p>
            <a:pPr eaLnBrk="1" hangingPunct="1">
              <a:lnSpc>
                <a:spcPct val="140000"/>
              </a:lnSpc>
            </a:pPr>
            <a:r>
              <a:rPr kumimoji="0" lang="zh-CN" altLang="en-US" sz="2800" b="1" dirty="0" smtClean="0">
                <a:solidFill>
                  <a:srgbClr val="0066FF"/>
                </a:solidFill>
                <a:latin typeface="楷体_GB2312" pitchFamily="49" charset="-122"/>
              </a:rPr>
              <a:t>多管齐下，凝练文化</a:t>
            </a:r>
          </a:p>
          <a:p>
            <a:pPr eaLnBrk="1" hangingPunct="1">
              <a:lnSpc>
                <a:spcPct val="140000"/>
              </a:lnSpc>
            </a:pPr>
            <a:r>
              <a:rPr kumimoji="0" lang="zh-CN" altLang="en-US" sz="2800" b="1" dirty="0" smtClean="0">
                <a:solidFill>
                  <a:srgbClr val="0066FF"/>
                </a:solidFill>
                <a:latin typeface="楷体_GB2312" pitchFamily="49" charset="-122"/>
              </a:rPr>
              <a:t>注重宣传，理论为本</a:t>
            </a:r>
          </a:p>
          <a:p>
            <a:pPr eaLnBrk="1" hangingPunct="1">
              <a:lnSpc>
                <a:spcPct val="140000"/>
              </a:lnSpc>
            </a:pPr>
            <a:r>
              <a:rPr kumimoji="0" lang="zh-CN" altLang="en-US" sz="2800" b="1" dirty="0" smtClean="0">
                <a:solidFill>
                  <a:srgbClr val="0066FF"/>
                </a:solidFill>
                <a:latin typeface="楷体_GB2312" pitchFamily="49" charset="-122"/>
              </a:rPr>
              <a:t>党政工共建一个家</a:t>
            </a:r>
          </a:p>
          <a:p>
            <a:pPr lvl="1" eaLnBrk="1" hangingPunct="1">
              <a:lnSpc>
                <a:spcPct val="140000"/>
              </a:lnSpc>
              <a:buFont typeface="Wingdings" pitchFamily="2" charset="2"/>
              <a:buNone/>
            </a:pPr>
            <a:endParaRPr kumimoji="0" lang="en-US" altLang="zh-CN" sz="2800" b="1" dirty="0" smtClean="0">
              <a:solidFill>
                <a:srgbClr val="0066FF"/>
              </a:solidFill>
              <a:latin typeface="楷体_GB2312" pitchFamily="49" charset="-122"/>
            </a:endParaRPr>
          </a:p>
        </p:txBody>
      </p:sp>
    </p:spTree>
  </p:cSld>
  <p:clrMapOvr>
    <a:masterClrMapping/>
  </p:clrMapOvr>
  <p:transition spd="med">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期占位符 4"/>
          <p:cNvSpPr>
            <a:spLocks noGrp="1"/>
          </p:cNvSpPr>
          <p:nvPr>
            <p:ph type="dt" sz="quarter" idx="11"/>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C8B1CDF7-3EF6-41B1-A638-DD2C85BEA3F1}" type="datetime2">
              <a:rPr kumimoji="0" lang="zh-CN" altLang="en-US"/>
              <a:pPr eaLnBrk="1" hangingPunct="1"/>
              <a:t>2014年12月5日</a:t>
            </a:fld>
            <a:endParaRPr kumimoji="0" lang="en-US" altLang="zh-CN"/>
          </a:p>
        </p:txBody>
      </p:sp>
      <p:sp>
        <p:nvSpPr>
          <p:cNvPr id="2046978" name="Rectangle 2"/>
          <p:cNvSpPr>
            <a:spLocks noGrp="1" noChangeArrowheads="1"/>
          </p:cNvSpPr>
          <p:nvPr>
            <p:ph type="title"/>
          </p:nvPr>
        </p:nvSpPr>
        <p:spPr/>
        <p:txBody>
          <a:bodyPr/>
          <a:lstStyle/>
          <a:p>
            <a:pPr eaLnBrk="1" hangingPunct="1"/>
            <a:r>
              <a:rPr lang="zh-CN" altLang="en-US" sz="4400" b="1" smtClean="0">
                <a:solidFill>
                  <a:srgbClr val="FF3300"/>
                </a:solidFill>
                <a:ea typeface="华文行楷" pitchFamily="2" charset="-122"/>
              </a:rPr>
              <a:t>文化建设</a:t>
            </a:r>
          </a:p>
        </p:txBody>
      </p:sp>
      <p:sp>
        <p:nvSpPr>
          <p:cNvPr id="13316" name="Rectangle 3"/>
          <p:cNvSpPr>
            <a:spLocks noGrp="1" noChangeArrowheads="1"/>
          </p:cNvSpPr>
          <p:nvPr>
            <p:ph type="body" idx="1"/>
          </p:nvPr>
        </p:nvSpPr>
        <p:spPr>
          <a:xfrm>
            <a:off x="539750" y="1484313"/>
            <a:ext cx="8135938" cy="4535487"/>
          </a:xfrm>
        </p:spPr>
        <p:txBody>
          <a:bodyPr/>
          <a:lstStyle/>
          <a:p>
            <a:pPr algn="ctr" eaLnBrk="1" hangingPunct="1">
              <a:buFont typeface="Wingdings" pitchFamily="2" charset="2"/>
              <a:buNone/>
            </a:pPr>
            <a:r>
              <a:rPr kumimoji="0" lang="zh-CN" altLang="en-US" sz="3200" b="1" smtClean="0">
                <a:latin typeface="楷体_GB2312" pitchFamily="49" charset="-122"/>
              </a:rPr>
              <a:t>一、宣传先进、弘扬师风</a:t>
            </a:r>
          </a:p>
          <a:p>
            <a:pPr eaLnBrk="1" hangingPunct="1">
              <a:buFont typeface="Wingdings" pitchFamily="2" charset="2"/>
              <a:buNone/>
            </a:pPr>
            <a:endParaRPr kumimoji="0" lang="zh-CN" altLang="en-US" sz="3200" b="1" smtClean="0">
              <a:latin typeface="楷体_GB2312" pitchFamily="49" charset="-122"/>
            </a:endParaRPr>
          </a:p>
          <a:p>
            <a:pPr lvl="1" eaLnBrk="1" hangingPunct="1"/>
            <a:r>
              <a:rPr kumimoji="0" lang="zh-CN" altLang="en-US" sz="2400" smtClean="0">
                <a:latin typeface="楷体_GB2312" pitchFamily="49" charset="-122"/>
              </a:rPr>
              <a:t>分工会多次配合学院制作楼道宣传板，展示优秀教师事迹。</a:t>
            </a:r>
          </a:p>
          <a:p>
            <a:pPr lvl="1" eaLnBrk="1" hangingPunct="1"/>
            <a:r>
              <a:rPr kumimoji="0" lang="zh-CN" altLang="en-US" sz="2400" smtClean="0">
                <a:latin typeface="楷体_GB2312" pitchFamily="49" charset="-122"/>
              </a:rPr>
              <a:t>院领导在全院教师大会上多次强调师德师风，对表现优秀的教师在年底二级教代会上予以表彰。</a:t>
            </a:r>
          </a:p>
          <a:p>
            <a:pPr lvl="1" eaLnBrk="1" hangingPunct="1"/>
            <a:r>
              <a:rPr kumimoji="0" lang="zh-CN" altLang="en-US" sz="2400" smtClean="0">
                <a:latin typeface="楷体_GB2312" pitchFamily="49" charset="-122"/>
              </a:rPr>
              <a:t>组织青年教师基本功大赛，促进青年教师教学水平提高。</a:t>
            </a:r>
          </a:p>
          <a:p>
            <a:pPr lvl="1" eaLnBrk="1" hangingPunct="1"/>
            <a:r>
              <a:rPr kumimoji="0" lang="zh-CN" altLang="en-US" sz="2400" smtClean="0">
                <a:latin typeface="楷体_GB2312" pitchFamily="49" charset="-122"/>
              </a:rPr>
              <a:t>做好新老教师结对子工作，老教师言传身教，引领新教师形成良好师德师风。</a:t>
            </a:r>
          </a:p>
          <a:p>
            <a:pPr lvl="1" eaLnBrk="1" hangingPunct="1"/>
            <a:endParaRPr kumimoji="0" lang="en-US" altLang="zh-CN" sz="2400" smtClean="0">
              <a:latin typeface="楷体_GB2312" pitchFamily="49" charset="-122"/>
            </a:endParaRPr>
          </a:p>
        </p:txBody>
      </p:sp>
    </p:spTree>
  </p:cSld>
  <p:clrMapOvr>
    <a:masterClrMapping/>
  </p:clrMapOvr>
  <p:transition spd="med">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4"/>
          <p:cNvSpPr>
            <a:spLocks noGrp="1"/>
          </p:cNvSpPr>
          <p:nvPr>
            <p:ph type="dt" sz="quarter" idx="11"/>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1A8A8AD4-826C-4748-8382-410337BD91FB}" type="datetime2">
              <a:rPr kumimoji="0" lang="zh-CN" altLang="en-US"/>
              <a:pPr eaLnBrk="1" hangingPunct="1"/>
              <a:t>2014年12月5日</a:t>
            </a:fld>
            <a:endParaRPr kumimoji="0" lang="en-US" altLang="zh-CN"/>
          </a:p>
        </p:txBody>
      </p:sp>
      <p:sp>
        <p:nvSpPr>
          <p:cNvPr id="2096130" name="Rectangle 2"/>
          <p:cNvSpPr>
            <a:spLocks noGrp="1" noChangeArrowheads="1"/>
          </p:cNvSpPr>
          <p:nvPr>
            <p:ph type="title"/>
          </p:nvPr>
        </p:nvSpPr>
        <p:spPr/>
        <p:txBody>
          <a:bodyPr/>
          <a:lstStyle/>
          <a:p>
            <a:pPr eaLnBrk="1" hangingPunct="1"/>
            <a:r>
              <a:rPr lang="zh-CN" altLang="en-US" sz="4400" b="1" smtClean="0">
                <a:solidFill>
                  <a:srgbClr val="FF3300"/>
                </a:solidFill>
                <a:ea typeface="华文行楷" pitchFamily="2" charset="-122"/>
              </a:rPr>
              <a:t>文化建设</a:t>
            </a:r>
          </a:p>
        </p:txBody>
      </p:sp>
      <p:sp>
        <p:nvSpPr>
          <p:cNvPr id="14340" name="Rectangle 3"/>
          <p:cNvSpPr>
            <a:spLocks noGrp="1" noChangeArrowheads="1"/>
          </p:cNvSpPr>
          <p:nvPr>
            <p:ph type="body" idx="1"/>
          </p:nvPr>
        </p:nvSpPr>
        <p:spPr/>
        <p:txBody>
          <a:bodyPr/>
          <a:lstStyle/>
          <a:p>
            <a:pPr eaLnBrk="1" hangingPunct="1">
              <a:buFont typeface="Wingdings" pitchFamily="2" charset="2"/>
              <a:buNone/>
            </a:pPr>
            <a:endParaRPr lang="zh-CN" altLang="en-US" sz="2400" dirty="0" smtClean="0"/>
          </a:p>
        </p:txBody>
      </p:sp>
      <p:pic>
        <p:nvPicPr>
          <p:cNvPr id="14341" name="Picture 4" descr="201311041641115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007" y="3897313"/>
            <a:ext cx="3455987"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DSC_0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1484313"/>
            <a:ext cx="3384550" cy="2239962"/>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DSC_04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1449388"/>
            <a:ext cx="3313112" cy="2195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日期占位符 4"/>
          <p:cNvSpPr>
            <a:spLocks noGrp="1"/>
          </p:cNvSpPr>
          <p:nvPr>
            <p:ph type="dt" sz="quarter" idx="11"/>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14B98546-B1B3-4C1C-91F8-7A90E8B4D3F8}" type="datetime2">
              <a:rPr kumimoji="0" lang="zh-CN" altLang="en-US"/>
              <a:pPr eaLnBrk="1" hangingPunct="1"/>
              <a:t>2014年12月5日</a:t>
            </a:fld>
            <a:endParaRPr kumimoji="0" lang="en-US" altLang="zh-CN"/>
          </a:p>
        </p:txBody>
      </p:sp>
      <p:sp>
        <p:nvSpPr>
          <p:cNvPr id="2040834" name="Rectangle 2"/>
          <p:cNvSpPr>
            <a:spLocks noGrp="1" noChangeArrowheads="1"/>
          </p:cNvSpPr>
          <p:nvPr>
            <p:ph type="title"/>
          </p:nvPr>
        </p:nvSpPr>
        <p:spPr/>
        <p:txBody>
          <a:bodyPr/>
          <a:lstStyle/>
          <a:p>
            <a:pPr eaLnBrk="1" hangingPunct="1"/>
            <a:r>
              <a:rPr lang="zh-CN" altLang="en-US" sz="4400" b="1" smtClean="0">
                <a:solidFill>
                  <a:srgbClr val="FF3300"/>
                </a:solidFill>
                <a:ea typeface="华文行楷" pitchFamily="2" charset="-122"/>
              </a:rPr>
              <a:t>汇报内容</a:t>
            </a:r>
          </a:p>
        </p:txBody>
      </p:sp>
      <p:sp>
        <p:nvSpPr>
          <p:cNvPr id="4100" name="Rectangle 3"/>
          <p:cNvSpPr>
            <a:spLocks noGrp="1" noChangeArrowheads="1"/>
          </p:cNvSpPr>
          <p:nvPr>
            <p:ph type="body" idx="1"/>
          </p:nvPr>
        </p:nvSpPr>
        <p:spPr>
          <a:xfrm>
            <a:off x="1476375" y="1557338"/>
            <a:ext cx="7064375" cy="3960812"/>
          </a:xfrm>
        </p:spPr>
        <p:txBody>
          <a:bodyPr/>
          <a:lstStyle/>
          <a:p>
            <a:pPr eaLnBrk="1" hangingPunct="1"/>
            <a:endParaRPr kumimoji="0" lang="zh-CN" altLang="en-US" sz="3200" b="1" smtClean="0">
              <a:solidFill>
                <a:schemeClr val="accent2"/>
              </a:solidFill>
            </a:endParaRPr>
          </a:p>
          <a:p>
            <a:pPr eaLnBrk="1" hangingPunct="1"/>
            <a:r>
              <a:rPr kumimoji="0" lang="zh-CN" altLang="en-US" sz="3200" b="1" smtClean="0">
                <a:solidFill>
                  <a:srgbClr val="0066FF"/>
                </a:solidFill>
              </a:rPr>
              <a:t>金融学院分工会简介</a:t>
            </a:r>
          </a:p>
          <a:p>
            <a:pPr eaLnBrk="1" hangingPunct="1"/>
            <a:r>
              <a:rPr kumimoji="0" lang="zh-CN" altLang="en-US" sz="3200" b="1" smtClean="0">
                <a:solidFill>
                  <a:srgbClr val="0066FF"/>
                </a:solidFill>
              </a:rPr>
              <a:t>民主建设</a:t>
            </a:r>
          </a:p>
          <a:p>
            <a:pPr eaLnBrk="1" hangingPunct="1"/>
            <a:r>
              <a:rPr kumimoji="0" lang="zh-CN" altLang="en-US" sz="3200" b="1" smtClean="0">
                <a:solidFill>
                  <a:srgbClr val="0066FF"/>
                </a:solidFill>
              </a:rPr>
              <a:t>文化建设</a:t>
            </a:r>
          </a:p>
          <a:p>
            <a:pPr eaLnBrk="1" hangingPunct="1"/>
            <a:r>
              <a:rPr kumimoji="0" lang="zh-CN" altLang="en-US" sz="3200" b="1" smtClean="0">
                <a:solidFill>
                  <a:srgbClr val="0066FF"/>
                </a:solidFill>
              </a:rPr>
              <a:t>维权办实事</a:t>
            </a:r>
          </a:p>
          <a:p>
            <a:pPr eaLnBrk="1" hangingPunct="1"/>
            <a:r>
              <a:rPr kumimoji="0" lang="zh-CN" altLang="en-US" sz="3200" b="1" smtClean="0">
                <a:solidFill>
                  <a:srgbClr val="0066FF"/>
                </a:solidFill>
              </a:rPr>
              <a:t>特色工作</a:t>
            </a:r>
          </a:p>
        </p:txBody>
      </p:sp>
    </p:spTree>
  </p:cSld>
  <p:clrMapOvr>
    <a:masterClrMapping/>
  </p:clrMapOvr>
  <p:transition spd="med">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noFill/>
        </p:spPr>
        <p:txBody>
          <a:bodyPr/>
          <a:lstStyle/>
          <a:p>
            <a:r>
              <a:rPr lang="zh-CN" altLang="en-US" sz="4400" b="1" smtClean="0">
                <a:solidFill>
                  <a:srgbClr val="FF3300"/>
                </a:solidFill>
                <a:ea typeface="华文行楷" pitchFamily="2" charset="-122"/>
              </a:rPr>
              <a:t>文化建设</a:t>
            </a:r>
          </a:p>
        </p:txBody>
      </p:sp>
      <p:sp>
        <p:nvSpPr>
          <p:cNvPr id="86019" name="Rectangle 3"/>
          <p:cNvSpPr>
            <a:spLocks noGrp="1" noChangeArrowheads="1"/>
          </p:cNvSpPr>
          <p:nvPr>
            <p:ph type="body" idx="1"/>
          </p:nvPr>
        </p:nvSpPr>
        <p:spPr/>
        <p:txBody>
          <a:bodyPr/>
          <a:lstStyle/>
          <a:p>
            <a:pPr algn="ctr">
              <a:buFont typeface="Wingdings" pitchFamily="2" charset="2"/>
              <a:buNone/>
            </a:pPr>
            <a:r>
              <a:rPr kumimoji="0" lang="zh-CN" altLang="en-US" sz="3200" b="1" dirty="0" smtClean="0">
                <a:latin typeface="楷体_GB2312" pitchFamily="49" charset="-122"/>
              </a:rPr>
              <a:t>二、文体当家、成绩喜人</a:t>
            </a:r>
          </a:p>
          <a:p>
            <a:pPr>
              <a:lnSpc>
                <a:spcPct val="140000"/>
              </a:lnSpc>
            </a:pPr>
            <a:r>
              <a:rPr lang="en-US" altLang="zh-CN" sz="2400" dirty="0" smtClean="0"/>
              <a:t>2014</a:t>
            </a:r>
            <a:r>
              <a:rPr lang="zh-CN" altLang="en-US" sz="2400" dirty="0" smtClean="0"/>
              <a:t>年教职工乒乓球混合团体赛冠军</a:t>
            </a:r>
          </a:p>
          <a:p>
            <a:pPr>
              <a:lnSpc>
                <a:spcPct val="140000"/>
              </a:lnSpc>
            </a:pPr>
            <a:r>
              <a:rPr lang="en-US" altLang="zh-CN" sz="2400" dirty="0" smtClean="0"/>
              <a:t>2014</a:t>
            </a:r>
            <a:r>
              <a:rPr lang="zh-CN" altLang="en-US" sz="2400" dirty="0" smtClean="0"/>
              <a:t>年教职工羽毛球赛最佳组织奖（全校唯一一个），师生组女双冠军，男双季军</a:t>
            </a:r>
            <a:r>
              <a:rPr kumimoji="0" lang="en-US" altLang="zh-CN" sz="2400" dirty="0" smtClean="0"/>
              <a:t>16</a:t>
            </a:r>
            <a:r>
              <a:rPr kumimoji="0" lang="zh-CN" altLang="en-US" sz="2400" dirty="0" smtClean="0"/>
              <a:t>对选手报名参赛，其中</a:t>
            </a:r>
            <a:r>
              <a:rPr kumimoji="0" lang="en-US" altLang="zh-CN" sz="2400" dirty="0" smtClean="0"/>
              <a:t>9</a:t>
            </a:r>
            <a:r>
              <a:rPr kumimoji="0" lang="zh-CN" altLang="en-US" sz="2400" dirty="0" smtClean="0"/>
              <a:t>对选手进入</a:t>
            </a:r>
            <a:r>
              <a:rPr kumimoji="0" lang="en-US" altLang="zh-CN" sz="2400" dirty="0" smtClean="0"/>
              <a:t>8</a:t>
            </a:r>
            <a:r>
              <a:rPr kumimoji="0" lang="zh-CN" altLang="en-US" sz="2400" dirty="0" smtClean="0"/>
              <a:t>强，均为全校最高。</a:t>
            </a:r>
          </a:p>
          <a:p>
            <a:pPr>
              <a:lnSpc>
                <a:spcPct val="140000"/>
              </a:lnSpc>
            </a:pPr>
            <a:r>
              <a:rPr kumimoji="0" lang="zh-CN" altLang="en-US" sz="2400" dirty="0" smtClean="0"/>
              <a:t>教职工足球赛，少数几个单独组队的学院。</a:t>
            </a:r>
          </a:p>
          <a:p>
            <a:pPr>
              <a:lnSpc>
                <a:spcPct val="140000"/>
              </a:lnSpc>
            </a:pPr>
            <a:r>
              <a:rPr kumimoji="0" lang="zh-CN" altLang="en-US" sz="2400" dirty="0" smtClean="0"/>
              <a:t>教职工运动会，参与人数多，获得最佳组织奖。</a:t>
            </a:r>
          </a:p>
          <a:p>
            <a:pPr>
              <a:buFont typeface="Wingdings" pitchFamily="2" charset="2"/>
              <a:buNone/>
            </a:pPr>
            <a:endParaRPr lang="zh-CN" altLang="en-US" dirty="0" smtClean="0"/>
          </a:p>
          <a:p>
            <a:endParaRPr lang="zh-CN" altLang="en-US" dirty="0" smtClean="0"/>
          </a:p>
        </p:txBody>
      </p:sp>
    </p:spTree>
  </p:cSld>
  <p:clrMapOvr>
    <a:masterClrMapping/>
  </p:clrMapOvr>
  <p:transition spd="med">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noFill/>
        </p:spPr>
        <p:txBody>
          <a:bodyPr/>
          <a:lstStyle/>
          <a:p>
            <a:r>
              <a:rPr lang="zh-CN" altLang="en-US" sz="4400" b="1" smtClean="0">
                <a:solidFill>
                  <a:srgbClr val="FF3300"/>
                </a:solidFill>
                <a:ea typeface="华文行楷" pitchFamily="2" charset="-122"/>
              </a:rPr>
              <a:t>文化建设</a:t>
            </a:r>
          </a:p>
        </p:txBody>
      </p:sp>
      <p:pic>
        <p:nvPicPr>
          <p:cNvPr id="87044" name="Picture 4" descr="IMG_89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1628775"/>
            <a:ext cx="3529012" cy="2349500"/>
          </a:xfrm>
          <a:prstGeom prst="rect">
            <a:avLst/>
          </a:prstGeom>
          <a:noFill/>
          <a:extLst>
            <a:ext uri="{909E8E84-426E-40DD-AFC4-6F175D3DCCD1}">
              <a14:hiddenFill xmlns:a14="http://schemas.microsoft.com/office/drawing/2010/main">
                <a:solidFill>
                  <a:srgbClr val="FFFFFF"/>
                </a:solidFill>
              </a14:hiddenFill>
            </a:ext>
          </a:extLst>
        </p:spPr>
      </p:pic>
      <p:pic>
        <p:nvPicPr>
          <p:cNvPr id="87046" name="Picture 6" descr="8285_2131050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4076700"/>
            <a:ext cx="3600450" cy="2025650"/>
          </a:xfrm>
          <a:prstGeom prst="rect">
            <a:avLst/>
          </a:prstGeom>
          <a:noFill/>
          <a:extLst>
            <a:ext uri="{909E8E84-426E-40DD-AFC4-6F175D3DCCD1}">
              <a14:hiddenFill xmlns:a14="http://schemas.microsoft.com/office/drawing/2010/main">
                <a:solidFill>
                  <a:srgbClr val="FFFFFF"/>
                </a:solidFill>
              </a14:hiddenFill>
            </a:ext>
          </a:extLst>
        </p:spPr>
      </p:pic>
      <p:pic>
        <p:nvPicPr>
          <p:cNvPr id="87048" name="Picture 8" descr="20140509_1149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898900"/>
            <a:ext cx="4032250" cy="2266950"/>
          </a:xfrm>
          <a:prstGeom prst="rect">
            <a:avLst/>
          </a:prstGeom>
          <a:noFill/>
          <a:extLst>
            <a:ext uri="{909E8E84-426E-40DD-AFC4-6F175D3DCCD1}">
              <a14:hiddenFill xmlns:a14="http://schemas.microsoft.com/office/drawing/2010/main">
                <a:solidFill>
                  <a:srgbClr val="FFFFFF"/>
                </a:solidFill>
              </a14:hiddenFill>
            </a:ext>
          </a:extLst>
        </p:spPr>
      </p:pic>
      <p:pic>
        <p:nvPicPr>
          <p:cNvPr id="87049" name="Picture 9" descr="1_25448565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1158875"/>
            <a:ext cx="1855787" cy="277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noFill/>
        </p:spPr>
        <p:txBody>
          <a:bodyPr/>
          <a:lstStyle/>
          <a:p>
            <a:r>
              <a:rPr lang="zh-CN" altLang="en-US" sz="4400" b="1" smtClean="0">
                <a:solidFill>
                  <a:srgbClr val="FF3300"/>
                </a:solidFill>
                <a:ea typeface="华文行楷" pitchFamily="2" charset="-122"/>
              </a:rPr>
              <a:t>文化建设</a:t>
            </a:r>
          </a:p>
        </p:txBody>
      </p:sp>
      <p:sp>
        <p:nvSpPr>
          <p:cNvPr id="88067" name="Rectangle 3"/>
          <p:cNvSpPr>
            <a:spLocks noGrp="1" noChangeArrowheads="1"/>
          </p:cNvSpPr>
          <p:nvPr>
            <p:ph type="body" idx="1"/>
          </p:nvPr>
        </p:nvSpPr>
        <p:spPr>
          <a:xfrm>
            <a:off x="963613" y="1484313"/>
            <a:ext cx="8001000" cy="4535487"/>
          </a:xfrm>
        </p:spPr>
        <p:txBody>
          <a:bodyPr/>
          <a:lstStyle/>
          <a:p>
            <a:pPr algn="ctr">
              <a:buFont typeface="Wingdings" pitchFamily="2" charset="2"/>
              <a:buNone/>
            </a:pPr>
            <a:r>
              <a:rPr lang="zh-CN" altLang="en-US" sz="3200" b="1" smtClean="0"/>
              <a:t>二、文体当家、成绩喜人</a:t>
            </a:r>
          </a:p>
          <a:p>
            <a:pPr algn="ctr">
              <a:buFont typeface="Wingdings" pitchFamily="2" charset="2"/>
              <a:buNone/>
            </a:pPr>
            <a:endParaRPr lang="zh-CN" altLang="en-US" sz="3200" b="1" smtClean="0"/>
          </a:p>
          <a:p>
            <a:pPr>
              <a:lnSpc>
                <a:spcPct val="140000"/>
              </a:lnSpc>
            </a:pPr>
            <a:r>
              <a:rPr lang="zh-CN" altLang="en-US" sz="2400" smtClean="0"/>
              <a:t>教职工趣味运动会。</a:t>
            </a:r>
          </a:p>
          <a:p>
            <a:pPr>
              <a:lnSpc>
                <a:spcPct val="140000"/>
              </a:lnSpc>
            </a:pPr>
            <a:r>
              <a:rPr kumimoji="0" lang="zh-CN" altLang="en-US" sz="2400" smtClean="0"/>
              <a:t>三八节女教工体育比赛。</a:t>
            </a:r>
          </a:p>
          <a:p>
            <a:pPr>
              <a:lnSpc>
                <a:spcPct val="140000"/>
              </a:lnSpc>
            </a:pPr>
            <a:r>
              <a:rPr kumimoji="0" lang="zh-CN" altLang="en-US" sz="2400" smtClean="0"/>
              <a:t>工间操。</a:t>
            </a:r>
          </a:p>
          <a:p>
            <a:pPr>
              <a:lnSpc>
                <a:spcPct val="140000"/>
              </a:lnSpc>
            </a:pPr>
            <a:r>
              <a:rPr kumimoji="0" lang="zh-CN" altLang="en-US" sz="2400" smtClean="0"/>
              <a:t>羽毛球协会、乒乓球协会每周固定时间活动。</a:t>
            </a:r>
            <a:endParaRPr lang="zh-CN" altLang="en-US" sz="2400" smtClean="0"/>
          </a:p>
          <a:p>
            <a:endParaRPr lang="zh-CN" altLang="en-US" sz="2400" smtClean="0"/>
          </a:p>
        </p:txBody>
      </p:sp>
    </p:spTree>
  </p:cSld>
  <p:clrMapOvr>
    <a:masterClrMapping/>
  </p:clrMapOvr>
  <p:transition spd="med">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p:spPr>
        <p:txBody>
          <a:bodyPr/>
          <a:lstStyle/>
          <a:p>
            <a:r>
              <a:rPr lang="zh-CN" altLang="en-US" sz="4400" b="1" smtClean="0">
                <a:solidFill>
                  <a:srgbClr val="FF3300"/>
                </a:solidFill>
                <a:ea typeface="华文行楷" pitchFamily="2" charset="-122"/>
              </a:rPr>
              <a:t>文化建设</a:t>
            </a:r>
          </a:p>
        </p:txBody>
      </p:sp>
      <p:pic>
        <p:nvPicPr>
          <p:cNvPr id="89093" name="Picture 5" descr="20140513_1013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375" y="1700213"/>
            <a:ext cx="3316288" cy="1865312"/>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20140614_1555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1700213"/>
            <a:ext cx="3313113" cy="1863725"/>
          </a:xfrm>
          <a:prstGeom prst="rect">
            <a:avLst/>
          </a:prstGeom>
          <a:noFill/>
          <a:extLst>
            <a:ext uri="{909E8E84-426E-40DD-AFC4-6F175D3DCCD1}">
              <a14:hiddenFill xmlns:a14="http://schemas.microsoft.com/office/drawing/2010/main">
                <a:solidFill>
                  <a:srgbClr val="FFFFFF"/>
                </a:solidFill>
              </a14:hiddenFill>
            </a:ext>
          </a:extLst>
        </p:spPr>
      </p:pic>
      <p:pic>
        <p:nvPicPr>
          <p:cNvPr id="89096"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138" y="3813175"/>
            <a:ext cx="3311525"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7" name="Picture 9" descr="IMG_79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338" y="3884613"/>
            <a:ext cx="3097212" cy="2065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日期占位符 4"/>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BCF471A2-7EE2-4B41-BE6F-19941EAB370E}" type="datetime2">
              <a:rPr kumimoji="0" lang="zh-CN" altLang="en-US" sz="1200"/>
              <a:pPr eaLnBrk="1" hangingPunct="1"/>
              <a:t>2014年12月5日</a:t>
            </a:fld>
            <a:endParaRPr kumimoji="0" lang="en-US" altLang="zh-CN" sz="1200"/>
          </a:p>
        </p:txBody>
      </p:sp>
      <p:sp>
        <p:nvSpPr>
          <p:cNvPr id="2022402" name="Rectangle 2"/>
          <p:cNvSpPr>
            <a:spLocks noGrp="1" noChangeArrowheads="1"/>
          </p:cNvSpPr>
          <p:nvPr>
            <p:ph type="title" idx="4294967295"/>
          </p:nvPr>
        </p:nvSpPr>
        <p:spPr/>
        <p:txBody>
          <a:bodyPr/>
          <a:lstStyle/>
          <a:p>
            <a:pPr eaLnBrk="1" hangingPunct="1"/>
            <a:r>
              <a:rPr lang="zh-CN" altLang="en-US" sz="4400" b="1" smtClean="0">
                <a:solidFill>
                  <a:srgbClr val="FF3300"/>
                </a:solidFill>
                <a:ea typeface="华文行楷" pitchFamily="2" charset="-122"/>
              </a:rPr>
              <a:t>文化建设</a:t>
            </a:r>
          </a:p>
        </p:txBody>
      </p:sp>
      <p:sp>
        <p:nvSpPr>
          <p:cNvPr id="2022403" name="Rectangle 3"/>
          <p:cNvSpPr>
            <a:spLocks noGrp="1" noChangeArrowheads="1"/>
          </p:cNvSpPr>
          <p:nvPr>
            <p:ph type="body" idx="4294967295"/>
          </p:nvPr>
        </p:nvSpPr>
        <p:spPr>
          <a:xfrm>
            <a:off x="468313" y="1412875"/>
            <a:ext cx="8001000" cy="4535488"/>
          </a:xfrm>
        </p:spPr>
        <p:txBody>
          <a:bodyPr/>
          <a:lstStyle/>
          <a:p>
            <a:pPr algn="ctr" eaLnBrk="1" hangingPunct="1">
              <a:buFont typeface="Wingdings" pitchFamily="2" charset="2"/>
              <a:buNone/>
            </a:pPr>
            <a:r>
              <a:rPr kumimoji="0" lang="zh-CN" altLang="en-US" sz="3200" b="1" smtClean="0">
                <a:latin typeface="楷体_GB2312" pitchFamily="49" charset="-122"/>
              </a:rPr>
              <a:t>三、多管齐下，凝练文化</a:t>
            </a:r>
          </a:p>
          <a:p>
            <a:pPr lvl="1" eaLnBrk="1" hangingPunct="1"/>
            <a:endParaRPr kumimoji="0" lang="en-US" altLang="zh-CN" sz="3200" b="1" smtClean="0">
              <a:latin typeface="楷体_GB2312" pitchFamily="49" charset="-122"/>
            </a:endParaRPr>
          </a:p>
          <a:p>
            <a:pPr lvl="1" eaLnBrk="1" hangingPunct="1"/>
            <a:r>
              <a:rPr kumimoji="0" lang="zh-CN" altLang="en-US" sz="2400" smtClean="0">
                <a:latin typeface="楷体_GB2312" pitchFamily="49" charset="-122"/>
              </a:rPr>
              <a:t>学院一直致力于建设“和谐、凝聚、诚信、奋进”的学院文化，为教师的交流沟通打造多个平台，增强教师的集体荣誉感，凝聚人心，建设和谐学院。</a:t>
            </a:r>
            <a:endParaRPr kumimoji="0" lang="en-US" altLang="zh-CN" sz="2400" smtClean="0">
              <a:latin typeface="楷体_GB2312" pitchFamily="49" charset="-122"/>
            </a:endParaRPr>
          </a:p>
          <a:p>
            <a:pPr lvl="1" eaLnBrk="1" hangingPunct="1"/>
            <a:endParaRPr kumimoji="0" lang="zh-CN" altLang="en-US" sz="2400" smtClean="0">
              <a:latin typeface="楷体_GB2312" pitchFamily="49" charset="-122"/>
            </a:endParaRPr>
          </a:p>
          <a:p>
            <a:pPr lvl="1" eaLnBrk="1" hangingPunct="1"/>
            <a:r>
              <a:rPr kumimoji="0" lang="zh-CN" altLang="en-US" sz="2400" smtClean="0">
                <a:latin typeface="楷体_GB2312" pitchFamily="49" charset="-122"/>
              </a:rPr>
              <a:t>学院利用乒乓球协会、羽毛球协会等教师兴趣小组，组织形式多样的文体活动，丰富教职工文体生活。</a:t>
            </a:r>
          </a:p>
        </p:txBody>
      </p:sp>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日期占位符 4"/>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BCF471A2-7EE2-4B41-BE6F-19941EAB370E}" type="datetime2">
              <a:rPr kumimoji="0" lang="zh-CN" altLang="en-US" sz="1200"/>
              <a:pPr eaLnBrk="1" hangingPunct="1"/>
              <a:t>2014年12月5日</a:t>
            </a:fld>
            <a:endParaRPr kumimoji="0" lang="en-US" altLang="zh-CN" sz="1200"/>
          </a:p>
        </p:txBody>
      </p:sp>
      <p:sp>
        <p:nvSpPr>
          <p:cNvPr id="2022402" name="Rectangle 2"/>
          <p:cNvSpPr>
            <a:spLocks noGrp="1" noChangeArrowheads="1"/>
          </p:cNvSpPr>
          <p:nvPr>
            <p:ph type="title" idx="4294967295"/>
          </p:nvPr>
        </p:nvSpPr>
        <p:spPr/>
        <p:txBody>
          <a:bodyPr/>
          <a:lstStyle/>
          <a:p>
            <a:pPr eaLnBrk="1" hangingPunct="1"/>
            <a:r>
              <a:rPr lang="zh-CN" altLang="en-US" sz="4400" b="1" dirty="0" smtClean="0">
                <a:solidFill>
                  <a:srgbClr val="FF3300"/>
                </a:solidFill>
                <a:ea typeface="华文行楷" pitchFamily="2" charset="-122"/>
              </a:rPr>
              <a:t>文化建设</a:t>
            </a:r>
          </a:p>
        </p:txBody>
      </p:sp>
      <p:sp>
        <p:nvSpPr>
          <p:cNvPr id="2022403" name="Rectangle 3"/>
          <p:cNvSpPr>
            <a:spLocks noGrp="1" noChangeArrowheads="1"/>
          </p:cNvSpPr>
          <p:nvPr>
            <p:ph type="body" idx="4294967295"/>
          </p:nvPr>
        </p:nvSpPr>
        <p:spPr>
          <a:xfrm>
            <a:off x="468313" y="1412875"/>
            <a:ext cx="8001000" cy="4535488"/>
          </a:xfrm>
        </p:spPr>
        <p:txBody>
          <a:bodyPr/>
          <a:lstStyle/>
          <a:p>
            <a:pPr algn="ctr" eaLnBrk="1" hangingPunct="1">
              <a:buNone/>
            </a:pPr>
            <a:r>
              <a:rPr kumimoji="0" lang="zh-CN" altLang="en-US" sz="3200" b="1" dirty="0">
                <a:latin typeface="楷体_GB2312" pitchFamily="49" charset="-122"/>
              </a:rPr>
              <a:t>四、注重宣传，理论为本</a:t>
            </a:r>
          </a:p>
          <a:p>
            <a:pPr lvl="1" eaLnBrk="1" hangingPunct="1"/>
            <a:endParaRPr kumimoji="0" lang="en-US" altLang="zh-CN" sz="3200" b="1" dirty="0" smtClean="0">
              <a:latin typeface="楷体_GB2312" pitchFamily="49" charset="-122"/>
            </a:endParaRPr>
          </a:p>
          <a:p>
            <a:pPr lvl="1" eaLnBrk="1" hangingPunct="1"/>
            <a:r>
              <a:rPr kumimoji="0" lang="zh-CN" altLang="en-US" sz="2400" dirty="0" smtClean="0">
                <a:latin typeface="楷体_GB2312" pitchFamily="49" charset="-122"/>
              </a:rPr>
              <a:t>积极宣传校工会和分工会组织的活动，及时发布通知和活动报道。</a:t>
            </a:r>
            <a:endParaRPr kumimoji="0" lang="en-US" altLang="zh-CN" sz="2400" dirty="0" smtClean="0">
              <a:latin typeface="楷体_GB2312" pitchFamily="49" charset="-122"/>
            </a:endParaRPr>
          </a:p>
          <a:p>
            <a:pPr lvl="1" eaLnBrk="1" hangingPunct="1"/>
            <a:endParaRPr kumimoji="0" lang="en-US" altLang="zh-CN" sz="2400" dirty="0" smtClean="0">
              <a:latin typeface="楷体_GB2312" pitchFamily="49" charset="-122"/>
            </a:endParaRPr>
          </a:p>
          <a:p>
            <a:pPr lvl="1" eaLnBrk="1" hangingPunct="1"/>
            <a:r>
              <a:rPr kumimoji="0" lang="zh-CN" altLang="en-US" sz="2400" dirty="0" smtClean="0">
                <a:latin typeface="楷体_GB2312" pitchFamily="49" charset="-122"/>
              </a:rPr>
              <a:t>注重总结工会工作经验，学习工会工作理论。</a:t>
            </a:r>
            <a:endParaRPr kumimoji="0" lang="zh-CN" altLang="en-US" sz="2400" dirty="0" smtClean="0">
              <a:latin typeface="楷体_GB2312" pitchFamily="49" charset="-122"/>
            </a:endParaRPr>
          </a:p>
        </p:txBody>
      </p:sp>
    </p:spTree>
    <p:extLst>
      <p:ext uri="{BB962C8B-B14F-4D97-AF65-F5344CB8AC3E}">
        <p14:creationId xmlns:p14="http://schemas.microsoft.com/office/powerpoint/2010/main" val="828785676"/>
      </p:ext>
    </p:extLst>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日期占位符 4"/>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0A674730-1E8E-43ED-9D44-CDAE704E8F1C}" type="datetime2">
              <a:rPr kumimoji="0" lang="zh-CN" altLang="en-US" sz="1200"/>
              <a:pPr eaLnBrk="1" hangingPunct="1"/>
              <a:t>2014年12月5日</a:t>
            </a:fld>
            <a:endParaRPr kumimoji="0" lang="en-US" altLang="zh-CN" sz="1200"/>
          </a:p>
        </p:txBody>
      </p:sp>
      <p:sp>
        <p:nvSpPr>
          <p:cNvPr id="2022402" name="Rectangle 2"/>
          <p:cNvSpPr>
            <a:spLocks noGrp="1" noChangeArrowheads="1"/>
          </p:cNvSpPr>
          <p:nvPr>
            <p:ph type="title" idx="4294967295"/>
          </p:nvPr>
        </p:nvSpPr>
        <p:spPr/>
        <p:txBody>
          <a:bodyPr/>
          <a:lstStyle/>
          <a:p>
            <a:pPr eaLnBrk="1" hangingPunct="1"/>
            <a:r>
              <a:rPr lang="zh-CN" altLang="en-US" sz="4400" b="1" smtClean="0">
                <a:solidFill>
                  <a:srgbClr val="FF3300"/>
                </a:solidFill>
                <a:ea typeface="华文行楷" pitchFamily="2" charset="-122"/>
              </a:rPr>
              <a:t>文化建设</a:t>
            </a:r>
          </a:p>
        </p:txBody>
      </p:sp>
      <p:sp>
        <p:nvSpPr>
          <p:cNvPr id="2022403" name="Rectangle 3"/>
          <p:cNvSpPr>
            <a:spLocks noGrp="1" noChangeArrowheads="1"/>
          </p:cNvSpPr>
          <p:nvPr>
            <p:ph type="body" idx="4294967295"/>
          </p:nvPr>
        </p:nvSpPr>
        <p:spPr>
          <a:xfrm>
            <a:off x="468313" y="1412875"/>
            <a:ext cx="8001000" cy="2087563"/>
          </a:xfrm>
        </p:spPr>
        <p:txBody>
          <a:bodyPr/>
          <a:lstStyle/>
          <a:p>
            <a:pPr algn="ctr" eaLnBrk="1" hangingPunct="1">
              <a:lnSpc>
                <a:spcPct val="90000"/>
              </a:lnSpc>
              <a:buFont typeface="Wingdings" pitchFamily="2" charset="2"/>
              <a:buNone/>
            </a:pPr>
            <a:r>
              <a:rPr kumimoji="0" lang="zh-CN" altLang="en-US" sz="3200" b="1" dirty="0">
                <a:latin typeface="楷体_GB2312" pitchFamily="49" charset="-122"/>
              </a:rPr>
              <a:t>五</a:t>
            </a:r>
            <a:r>
              <a:rPr kumimoji="0" lang="zh-CN" altLang="en-US" sz="3200" b="1" dirty="0" smtClean="0">
                <a:latin typeface="楷体_GB2312" pitchFamily="49" charset="-122"/>
              </a:rPr>
              <a:t>、</a:t>
            </a:r>
            <a:r>
              <a:rPr kumimoji="0" lang="zh-CN" altLang="en-US" sz="3200" b="1" dirty="0" smtClean="0">
                <a:latin typeface="楷体_GB2312" pitchFamily="49" charset="-122"/>
              </a:rPr>
              <a:t>党政工共建一个家</a:t>
            </a:r>
          </a:p>
          <a:p>
            <a:pPr lvl="1" eaLnBrk="1" hangingPunct="1">
              <a:lnSpc>
                <a:spcPct val="90000"/>
              </a:lnSpc>
            </a:pPr>
            <a:r>
              <a:rPr kumimoji="0" lang="zh-CN" altLang="en-US" sz="2400" dirty="0" smtClean="0">
                <a:latin typeface="楷体_GB2312" pitchFamily="49" charset="-122"/>
              </a:rPr>
              <a:t>学院党政工共建一个家，</a:t>
            </a:r>
            <a:r>
              <a:rPr kumimoji="0" lang="en-US" altLang="zh-CN" sz="2400" dirty="0" smtClean="0">
                <a:latin typeface="楷体_GB2312" pitchFamily="49" charset="-122"/>
              </a:rPr>
              <a:t>11</a:t>
            </a:r>
            <a:r>
              <a:rPr kumimoji="0" lang="zh-CN" altLang="en-US" sz="2400" dirty="0" smtClean="0">
                <a:latin typeface="楷体_GB2312" pitchFamily="49" charset="-122"/>
              </a:rPr>
              <a:t>月份顺利通过校工会组织的模范教职工之家的复查工作。吴卫星院长和邹亚生书记都参加了复查，邹亚生书记亲自做了汇报。</a:t>
            </a:r>
          </a:p>
          <a:p>
            <a:pPr lvl="1" eaLnBrk="1" hangingPunct="1">
              <a:lnSpc>
                <a:spcPct val="90000"/>
              </a:lnSpc>
              <a:buFont typeface="Wingdings" pitchFamily="2" charset="2"/>
              <a:buNone/>
            </a:pPr>
            <a:endParaRPr kumimoji="0" lang="zh-CN" altLang="en-US" sz="2400" dirty="0" smtClean="0">
              <a:latin typeface="楷体_GB2312" pitchFamily="49" charset="-122"/>
            </a:endParaRPr>
          </a:p>
          <a:p>
            <a:pPr lvl="1" eaLnBrk="1" hangingPunct="1">
              <a:lnSpc>
                <a:spcPct val="90000"/>
              </a:lnSpc>
              <a:buFont typeface="Wingdings" pitchFamily="2" charset="2"/>
              <a:buNone/>
            </a:pPr>
            <a:endParaRPr kumimoji="0" lang="zh-CN" altLang="en-US" sz="2800" dirty="0" smtClean="0">
              <a:latin typeface="楷体_GB2312" pitchFamily="49" charset="-122"/>
            </a:endParaRPr>
          </a:p>
          <a:p>
            <a:pPr lvl="1" eaLnBrk="1" hangingPunct="1">
              <a:lnSpc>
                <a:spcPct val="90000"/>
              </a:lnSpc>
              <a:buFont typeface="Wingdings" pitchFamily="2" charset="2"/>
              <a:buNone/>
            </a:pPr>
            <a:endParaRPr kumimoji="0" lang="zh-CN" altLang="en-US" sz="2800" dirty="0" smtClean="0">
              <a:latin typeface="楷体_GB2312" pitchFamily="49" charset="-122"/>
            </a:endParaRPr>
          </a:p>
        </p:txBody>
      </p:sp>
      <p:pic>
        <p:nvPicPr>
          <p:cNvPr id="91141" name="Picture 5" descr="DSC_03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3573463"/>
            <a:ext cx="3498850" cy="2317750"/>
          </a:xfrm>
          <a:prstGeom prst="rect">
            <a:avLst/>
          </a:prstGeom>
          <a:noFill/>
          <a:extLst>
            <a:ext uri="{909E8E84-426E-40DD-AFC4-6F175D3DCCD1}">
              <a14:hiddenFill xmlns:a14="http://schemas.microsoft.com/office/drawing/2010/main">
                <a:solidFill>
                  <a:srgbClr val="FFFFFF"/>
                </a:solidFill>
              </a14:hiddenFill>
            </a:ext>
          </a:extLst>
        </p:spPr>
      </p:pic>
      <p:pic>
        <p:nvPicPr>
          <p:cNvPr id="91142" name="Picture 6" descr="DSC_03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3586163"/>
            <a:ext cx="3455988" cy="2290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日期占位符 4"/>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479AF080-FEDB-41A7-86D0-F1FB6D2CA404}" type="datetime2">
              <a:rPr kumimoji="0" lang="zh-CN" altLang="en-US" sz="1200"/>
              <a:pPr eaLnBrk="1" hangingPunct="1"/>
              <a:t>2014年12月5日</a:t>
            </a:fld>
            <a:endParaRPr kumimoji="0" lang="en-US" altLang="zh-CN" sz="1200"/>
          </a:p>
        </p:txBody>
      </p:sp>
      <p:sp>
        <p:nvSpPr>
          <p:cNvPr id="2064386" name="Rectangle 2"/>
          <p:cNvSpPr>
            <a:spLocks noGrp="1" noChangeArrowheads="1"/>
          </p:cNvSpPr>
          <p:nvPr>
            <p:ph type="title" idx="4294967295"/>
          </p:nvPr>
        </p:nvSpPr>
        <p:spPr/>
        <p:txBody>
          <a:bodyPr/>
          <a:lstStyle/>
          <a:p>
            <a:pPr eaLnBrk="1" hangingPunct="1"/>
            <a:r>
              <a:rPr lang="zh-CN" altLang="en-US" sz="4400" b="1" smtClean="0">
                <a:solidFill>
                  <a:srgbClr val="FF3300"/>
                </a:solidFill>
                <a:ea typeface="华文行楷" pitchFamily="2" charset="-122"/>
              </a:rPr>
              <a:t>维权办实事</a:t>
            </a:r>
          </a:p>
        </p:txBody>
      </p:sp>
      <p:sp>
        <p:nvSpPr>
          <p:cNvPr id="2064387" name="Rectangle 3"/>
          <p:cNvSpPr>
            <a:spLocks noGrp="1" noChangeArrowheads="1"/>
          </p:cNvSpPr>
          <p:nvPr>
            <p:ph type="body" idx="4294967295"/>
          </p:nvPr>
        </p:nvSpPr>
        <p:spPr/>
        <p:txBody>
          <a:bodyPr/>
          <a:lstStyle/>
          <a:p>
            <a:pPr lvl="1" eaLnBrk="1" hangingPunct="1"/>
            <a:r>
              <a:rPr kumimoji="0" lang="zh-CN" altLang="en-US" sz="2800" smtClean="0">
                <a:latin typeface="楷体_GB2312" pitchFamily="49" charset="-122"/>
              </a:rPr>
              <a:t>新入职教职工入会</a:t>
            </a:r>
          </a:p>
          <a:p>
            <a:pPr lvl="1" eaLnBrk="1" hangingPunct="1"/>
            <a:r>
              <a:rPr kumimoji="0" lang="zh-CN" altLang="en-US" sz="2800" smtClean="0">
                <a:latin typeface="楷体_GB2312" pitchFamily="49" charset="-122"/>
              </a:rPr>
              <a:t>外籍、外聘教职工入会</a:t>
            </a:r>
          </a:p>
          <a:p>
            <a:pPr lvl="1" eaLnBrk="1" hangingPunct="1"/>
            <a:r>
              <a:rPr kumimoji="0" lang="zh-CN" altLang="en-US" sz="2800" smtClean="0">
                <a:latin typeface="楷体_GB2312" pitchFamily="49" charset="-122"/>
              </a:rPr>
              <a:t>互助保障</a:t>
            </a:r>
          </a:p>
          <a:p>
            <a:pPr lvl="1" eaLnBrk="1" hangingPunct="1"/>
            <a:r>
              <a:rPr kumimoji="0" lang="zh-CN" altLang="en-US" sz="2800" smtClean="0">
                <a:latin typeface="楷体_GB2312" pitchFamily="49" charset="-122"/>
              </a:rPr>
              <a:t>解决青年教职工实际困难</a:t>
            </a:r>
          </a:p>
          <a:p>
            <a:pPr lvl="1" eaLnBrk="1" hangingPunct="1"/>
            <a:r>
              <a:rPr kumimoji="0" lang="zh-CN" altLang="en-US" sz="2800" smtClean="0">
                <a:latin typeface="楷体_GB2312" pitchFamily="49" charset="-122"/>
              </a:rPr>
              <a:t>维护权益送温暖</a:t>
            </a:r>
          </a:p>
          <a:p>
            <a:pPr lvl="1" eaLnBrk="1" hangingPunct="1"/>
            <a:r>
              <a:rPr kumimoji="0" lang="zh-CN" altLang="en-US" sz="2800" smtClean="0">
                <a:latin typeface="楷体_GB2312" pitchFamily="49" charset="-122"/>
              </a:rPr>
              <a:t>关心退休教职工</a:t>
            </a:r>
          </a:p>
          <a:p>
            <a:pPr lvl="1" eaLnBrk="1" hangingPunct="1"/>
            <a:endParaRPr kumimoji="0" lang="zh-CN" altLang="en-US" sz="2800" smtClean="0">
              <a:latin typeface="楷体_GB2312" pitchFamily="49" charset="-122"/>
            </a:endParaRPr>
          </a:p>
        </p:txBody>
      </p:sp>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noFill/>
        </p:spPr>
        <p:txBody>
          <a:bodyPr/>
          <a:lstStyle/>
          <a:p>
            <a:r>
              <a:rPr lang="zh-CN" altLang="en-US" sz="4400" b="1" smtClean="0">
                <a:solidFill>
                  <a:srgbClr val="FF3300"/>
                </a:solidFill>
                <a:ea typeface="华文行楷" pitchFamily="2" charset="-122"/>
              </a:rPr>
              <a:t>维权办实事</a:t>
            </a:r>
          </a:p>
        </p:txBody>
      </p:sp>
      <p:sp>
        <p:nvSpPr>
          <p:cNvPr id="94211" name="Rectangle 3"/>
          <p:cNvSpPr>
            <a:spLocks noGrp="1" noChangeArrowheads="1"/>
          </p:cNvSpPr>
          <p:nvPr>
            <p:ph type="body" idx="1"/>
          </p:nvPr>
        </p:nvSpPr>
        <p:spPr/>
        <p:txBody>
          <a:bodyPr/>
          <a:lstStyle/>
          <a:p>
            <a:pPr>
              <a:lnSpc>
                <a:spcPct val="120000"/>
              </a:lnSpc>
            </a:pPr>
            <a:r>
              <a:rPr kumimoji="0" lang="zh-CN" altLang="en-US" sz="2400" smtClean="0">
                <a:latin typeface="楷体_GB2312" pitchFamily="49" charset="-122"/>
              </a:rPr>
              <a:t>认真做好新入职教职工入会工作。</a:t>
            </a:r>
          </a:p>
          <a:p>
            <a:pPr>
              <a:lnSpc>
                <a:spcPct val="120000"/>
              </a:lnSpc>
              <a:buFont typeface="Wingdings" pitchFamily="2" charset="2"/>
              <a:buNone/>
            </a:pPr>
            <a:r>
              <a:rPr kumimoji="0" lang="en-US" altLang="zh-CN" sz="2400" smtClean="0">
                <a:latin typeface="楷体_GB2312" pitchFamily="49" charset="-122"/>
              </a:rPr>
              <a:t>        2014</a:t>
            </a:r>
            <a:r>
              <a:rPr kumimoji="0" lang="zh-CN" altLang="en-US" sz="2400" smtClean="0">
                <a:latin typeface="楷体_GB2312" pitchFamily="49" charset="-122"/>
              </a:rPr>
              <a:t>年</a:t>
            </a:r>
            <a:r>
              <a:rPr kumimoji="0" lang="en-US" altLang="zh-CN" sz="2400" smtClean="0">
                <a:latin typeface="楷体_GB2312" pitchFamily="49" charset="-122"/>
              </a:rPr>
              <a:t>3</a:t>
            </a:r>
            <a:r>
              <a:rPr kumimoji="0" lang="zh-CN" altLang="en-US" sz="2400" smtClean="0">
                <a:latin typeface="楷体_GB2312" pitchFamily="49" charset="-122"/>
              </a:rPr>
              <a:t>名新入职教职工和入会。</a:t>
            </a:r>
          </a:p>
          <a:p>
            <a:pPr>
              <a:lnSpc>
                <a:spcPct val="120000"/>
              </a:lnSpc>
            </a:pPr>
            <a:r>
              <a:rPr kumimoji="0" lang="zh-CN" altLang="en-US" sz="2400" smtClean="0">
                <a:latin typeface="楷体_GB2312" pitchFamily="49" charset="-122"/>
              </a:rPr>
              <a:t>协助校工会推进外籍和外聘教职工入会工作。</a:t>
            </a:r>
          </a:p>
          <a:p>
            <a:pPr>
              <a:lnSpc>
                <a:spcPct val="120000"/>
              </a:lnSpc>
              <a:buFont typeface="Wingdings" pitchFamily="2" charset="2"/>
              <a:buNone/>
            </a:pPr>
            <a:r>
              <a:rPr kumimoji="0" lang="en-US" altLang="zh-CN" sz="2400" smtClean="0">
                <a:latin typeface="楷体_GB2312" pitchFamily="49" charset="-122"/>
              </a:rPr>
              <a:t>        2014</a:t>
            </a:r>
            <a:r>
              <a:rPr kumimoji="0" lang="zh-CN" altLang="en-US" sz="2400" smtClean="0">
                <a:latin typeface="楷体_GB2312" pitchFamily="49" charset="-122"/>
              </a:rPr>
              <a:t>年张海云老师作为首批外籍教职工加入工会，</a:t>
            </a:r>
            <a:r>
              <a:rPr kumimoji="0" lang="en-US" altLang="zh-CN" sz="2400" smtClean="0">
                <a:latin typeface="楷体_GB2312" pitchFamily="49" charset="-122"/>
              </a:rPr>
              <a:t>2</a:t>
            </a:r>
            <a:r>
              <a:rPr kumimoji="0" lang="zh-CN" altLang="en-US" sz="2400" smtClean="0">
                <a:latin typeface="楷体_GB2312" pitchFamily="49" charset="-122"/>
              </a:rPr>
              <a:t>名外聘教职工加入工会。</a:t>
            </a:r>
          </a:p>
          <a:p>
            <a:pPr>
              <a:lnSpc>
                <a:spcPct val="120000"/>
              </a:lnSpc>
            </a:pPr>
            <a:r>
              <a:rPr kumimoji="0" lang="zh-CN" altLang="en-US" sz="2400" smtClean="0">
                <a:latin typeface="楷体_GB2312" pitchFamily="49" charset="-122"/>
              </a:rPr>
              <a:t>做好教职工互助保障工作。</a:t>
            </a:r>
          </a:p>
          <a:p>
            <a:pPr>
              <a:lnSpc>
                <a:spcPct val="120000"/>
              </a:lnSpc>
              <a:buFont typeface="Wingdings" pitchFamily="2" charset="2"/>
              <a:buNone/>
            </a:pPr>
            <a:r>
              <a:rPr kumimoji="0" lang="zh-CN" altLang="en-US" sz="2400" smtClean="0">
                <a:latin typeface="楷体_GB2312" pitchFamily="49" charset="-122"/>
              </a:rPr>
              <a:t>        及时传达和宣传校工会各项互助保障通知，做好重点教职工的申请工作。</a:t>
            </a:r>
          </a:p>
          <a:p>
            <a:endParaRPr kumimoji="0" lang="zh-CN" altLang="en-US" sz="2400" smtClean="0">
              <a:latin typeface="楷体_GB2312" pitchFamily="49" charset="-122"/>
            </a:endParaRPr>
          </a:p>
          <a:p>
            <a:pPr>
              <a:buFont typeface="Wingdings" pitchFamily="2" charset="2"/>
              <a:buNone/>
            </a:pPr>
            <a:endParaRPr kumimoji="0" lang="zh-CN" altLang="en-US" sz="2800" smtClean="0">
              <a:latin typeface="楷体_GB2312" pitchFamily="49" charset="-122"/>
            </a:endParaRPr>
          </a:p>
        </p:txBody>
      </p:sp>
    </p:spTree>
  </p:cSld>
  <p:clrMapOvr>
    <a:masterClrMapping/>
  </p:clrMapOvr>
  <p:transition spd="med">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日期占位符 4"/>
          <p:cNvSpPr>
            <a:spLocks noGrp="1"/>
          </p:cNvSpPr>
          <p:nvPr>
            <p:ph type="dt" sz="quarter" idx="11"/>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FFBAE75B-2ECD-43BF-B702-2AEEB90FA23B}" type="datetime2">
              <a:rPr kumimoji="0" lang="zh-CN" altLang="en-US"/>
              <a:pPr eaLnBrk="1" hangingPunct="1"/>
              <a:t>2014年12月5日</a:t>
            </a:fld>
            <a:endParaRPr kumimoji="0" lang="en-US" altLang="zh-CN"/>
          </a:p>
        </p:txBody>
      </p:sp>
      <p:sp>
        <p:nvSpPr>
          <p:cNvPr id="2066434" name="Rectangle 2"/>
          <p:cNvSpPr>
            <a:spLocks noGrp="1" noChangeArrowheads="1"/>
          </p:cNvSpPr>
          <p:nvPr>
            <p:ph type="title"/>
          </p:nvPr>
        </p:nvSpPr>
        <p:spPr/>
        <p:txBody>
          <a:bodyPr/>
          <a:lstStyle/>
          <a:p>
            <a:pPr eaLnBrk="1" hangingPunct="1"/>
            <a:r>
              <a:rPr lang="zh-CN" altLang="en-US" sz="4400" b="1" smtClean="0">
                <a:solidFill>
                  <a:srgbClr val="FF3300"/>
                </a:solidFill>
                <a:ea typeface="华文行楷" pitchFamily="2" charset="-122"/>
              </a:rPr>
              <a:t>维权办实事</a:t>
            </a:r>
          </a:p>
        </p:txBody>
      </p:sp>
      <p:sp>
        <p:nvSpPr>
          <p:cNvPr id="2066435" name="Rectangle 3"/>
          <p:cNvSpPr>
            <a:spLocks noGrp="1" noChangeArrowheads="1"/>
          </p:cNvSpPr>
          <p:nvPr>
            <p:ph type="body" idx="1"/>
          </p:nvPr>
        </p:nvSpPr>
        <p:spPr/>
        <p:txBody>
          <a:bodyPr/>
          <a:lstStyle/>
          <a:p>
            <a:pPr lvl="1" algn="ctr" eaLnBrk="1" hangingPunct="1">
              <a:lnSpc>
                <a:spcPct val="80000"/>
              </a:lnSpc>
              <a:buFont typeface="Wingdings" pitchFamily="2" charset="2"/>
              <a:buNone/>
            </a:pPr>
            <a:r>
              <a:rPr kumimoji="0" lang="zh-CN" altLang="en-US" sz="3200" smtClean="0"/>
              <a:t>解决青年教职工实际困难</a:t>
            </a:r>
          </a:p>
          <a:p>
            <a:pPr lvl="1" eaLnBrk="1" hangingPunct="1">
              <a:lnSpc>
                <a:spcPct val="110000"/>
              </a:lnSpc>
            </a:pPr>
            <a:endParaRPr kumimoji="0" lang="zh-CN" altLang="en-US" sz="2400" smtClean="0">
              <a:latin typeface="楷体_GB2312" pitchFamily="49" charset="-122"/>
            </a:endParaRPr>
          </a:p>
          <a:p>
            <a:pPr lvl="1" eaLnBrk="1" hangingPunct="1">
              <a:lnSpc>
                <a:spcPct val="110000"/>
              </a:lnSpc>
            </a:pPr>
            <a:r>
              <a:rPr kumimoji="0" lang="zh-CN" altLang="en-US" sz="2400" smtClean="0">
                <a:latin typeface="楷体_GB2312" pitchFamily="49" charset="-122"/>
              </a:rPr>
              <a:t>学院分工会非常关注青年教师的发展，积极组织青年教师参加学校、学院的各种座谈会和学术交流活动，了解青年教师发展中的困难和问题，及时和学院领导反应。</a:t>
            </a:r>
          </a:p>
          <a:p>
            <a:pPr lvl="1" eaLnBrk="1" hangingPunct="1">
              <a:lnSpc>
                <a:spcPct val="110000"/>
              </a:lnSpc>
            </a:pPr>
            <a:r>
              <a:rPr kumimoji="0" lang="zh-CN" altLang="en-US" sz="2400" smtClean="0">
                <a:latin typeface="楷体_GB2312" pitchFamily="49" charset="-122"/>
              </a:rPr>
              <a:t>学院分工会针对青年教师收入较低的实际困难，向学院党政联席会议建议增加青年教师的收入，学院提高了讲师的课时补贴。同时引导和帮助青年教师申请各项科研课题，目前学院青年教师中</a:t>
            </a:r>
            <a:r>
              <a:rPr kumimoji="0" lang="en-US" altLang="zh-CN" sz="2400" smtClean="0">
                <a:latin typeface="楷体_GB2312" pitchFamily="49" charset="-122"/>
              </a:rPr>
              <a:t>100%</a:t>
            </a:r>
            <a:r>
              <a:rPr kumimoji="0" lang="zh-CN" altLang="en-US" sz="2400" smtClean="0">
                <a:latin typeface="楷体_GB2312" pitchFamily="49" charset="-122"/>
              </a:rPr>
              <a:t>都有国家级、省部级、校级课题。</a:t>
            </a:r>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日期占位符 4"/>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143429AB-012B-4331-B350-623E87FFA86E}" type="datetime2">
              <a:rPr kumimoji="0" lang="zh-CN" altLang="en-US" sz="1200"/>
              <a:pPr eaLnBrk="1" hangingPunct="1"/>
              <a:t>2014年12月5日</a:t>
            </a:fld>
            <a:endParaRPr kumimoji="0" lang="en-US" altLang="zh-CN" sz="1200"/>
          </a:p>
        </p:txBody>
      </p:sp>
      <p:sp>
        <p:nvSpPr>
          <p:cNvPr id="2040834" name="Rectangle 2"/>
          <p:cNvSpPr>
            <a:spLocks noGrp="1" noChangeArrowheads="1"/>
          </p:cNvSpPr>
          <p:nvPr>
            <p:ph type="title" idx="4294967295"/>
          </p:nvPr>
        </p:nvSpPr>
        <p:spPr/>
        <p:txBody>
          <a:bodyPr/>
          <a:lstStyle/>
          <a:p>
            <a:pPr eaLnBrk="1" hangingPunct="1"/>
            <a:r>
              <a:rPr lang="zh-CN" altLang="en-US" b="1" smtClean="0">
                <a:solidFill>
                  <a:srgbClr val="FF3300"/>
                </a:solidFill>
                <a:ea typeface="华文行楷" pitchFamily="2" charset="-122"/>
              </a:rPr>
              <a:t>金融学院分工会简介</a:t>
            </a:r>
          </a:p>
        </p:txBody>
      </p:sp>
      <p:sp>
        <p:nvSpPr>
          <p:cNvPr id="81924" name="Rectangle 3"/>
          <p:cNvSpPr>
            <a:spLocks noGrp="1" noChangeArrowheads="1"/>
          </p:cNvSpPr>
          <p:nvPr>
            <p:ph type="body" idx="4294967295"/>
          </p:nvPr>
        </p:nvSpPr>
        <p:spPr>
          <a:xfrm>
            <a:off x="1476375" y="1341438"/>
            <a:ext cx="7064375" cy="4535487"/>
          </a:xfrm>
        </p:spPr>
        <p:txBody>
          <a:bodyPr/>
          <a:lstStyle/>
          <a:p>
            <a:pPr eaLnBrk="1" hangingPunct="1"/>
            <a:endParaRPr kumimoji="0" lang="zh-CN" altLang="en-US" sz="3200" b="1" smtClean="0">
              <a:solidFill>
                <a:schemeClr val="accent2"/>
              </a:solidFill>
            </a:endParaRPr>
          </a:p>
          <a:p>
            <a:pPr eaLnBrk="1" hangingPunct="1"/>
            <a:r>
              <a:rPr kumimoji="0" lang="zh-CN" altLang="en-US" sz="3200" b="1" smtClean="0">
                <a:solidFill>
                  <a:srgbClr val="0066FF"/>
                </a:solidFill>
              </a:rPr>
              <a:t>教职工结构</a:t>
            </a:r>
          </a:p>
          <a:p>
            <a:pPr eaLnBrk="1" hangingPunct="1"/>
            <a:r>
              <a:rPr kumimoji="0" lang="zh-CN" altLang="en-US" sz="3200" b="1" smtClean="0">
                <a:solidFill>
                  <a:srgbClr val="0066FF"/>
                </a:solidFill>
              </a:rPr>
              <a:t>分工会会员结构</a:t>
            </a:r>
          </a:p>
          <a:p>
            <a:pPr eaLnBrk="1" hangingPunct="1"/>
            <a:r>
              <a:rPr kumimoji="0" lang="zh-CN" altLang="en-US" sz="3200" b="1" smtClean="0">
                <a:solidFill>
                  <a:srgbClr val="0066FF"/>
                </a:solidFill>
              </a:rPr>
              <a:t>分工会组织机构</a:t>
            </a:r>
          </a:p>
          <a:p>
            <a:pPr eaLnBrk="1" hangingPunct="1"/>
            <a:r>
              <a:rPr kumimoji="0" lang="zh-CN" altLang="en-US" sz="3200" b="1" smtClean="0">
                <a:solidFill>
                  <a:srgbClr val="0066FF"/>
                </a:solidFill>
              </a:rPr>
              <a:t>分工会工作定位</a:t>
            </a:r>
          </a:p>
          <a:p>
            <a:pPr eaLnBrk="1" hangingPunct="1"/>
            <a:r>
              <a:rPr kumimoji="0" lang="zh-CN" altLang="en-US" sz="3200" b="1" smtClean="0">
                <a:solidFill>
                  <a:srgbClr val="0066FF"/>
                </a:solidFill>
              </a:rPr>
              <a:t>分工会工作思路</a:t>
            </a:r>
          </a:p>
        </p:txBody>
      </p:sp>
    </p:spTree>
  </p:cSld>
  <p:clrMapOvr>
    <a:masterClrMapping/>
  </p:clrMapOvr>
  <p:transition spd="med">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日期占位符 4"/>
          <p:cNvSpPr>
            <a:spLocks noGrp="1"/>
          </p:cNvSpPr>
          <p:nvPr>
            <p:ph type="dt" sz="quarter" idx="11"/>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C830E998-D060-48E4-AAA6-4D6A696F71ED}" type="datetime2">
              <a:rPr kumimoji="0" lang="zh-CN" altLang="en-US"/>
              <a:pPr eaLnBrk="1" hangingPunct="1"/>
              <a:t>2014年12月5日</a:t>
            </a:fld>
            <a:endParaRPr kumimoji="0" lang="en-US" altLang="zh-CN"/>
          </a:p>
        </p:txBody>
      </p:sp>
      <p:sp>
        <p:nvSpPr>
          <p:cNvPr id="2068482" name="Rectangle 2"/>
          <p:cNvSpPr>
            <a:spLocks noGrp="1" noChangeArrowheads="1"/>
          </p:cNvSpPr>
          <p:nvPr>
            <p:ph type="title"/>
          </p:nvPr>
        </p:nvSpPr>
        <p:spPr/>
        <p:txBody>
          <a:bodyPr/>
          <a:lstStyle/>
          <a:p>
            <a:pPr eaLnBrk="1" hangingPunct="1"/>
            <a:r>
              <a:rPr lang="zh-CN" altLang="en-US" sz="4400" b="1" smtClean="0">
                <a:solidFill>
                  <a:srgbClr val="FF3300"/>
                </a:solidFill>
                <a:ea typeface="华文行楷" pitchFamily="2" charset="-122"/>
              </a:rPr>
              <a:t>维权办实事</a:t>
            </a:r>
          </a:p>
        </p:txBody>
      </p:sp>
      <p:sp>
        <p:nvSpPr>
          <p:cNvPr id="2068483" name="Rectangle 3"/>
          <p:cNvSpPr>
            <a:spLocks noGrp="1" noChangeArrowheads="1"/>
          </p:cNvSpPr>
          <p:nvPr>
            <p:ph type="body" idx="1"/>
          </p:nvPr>
        </p:nvSpPr>
        <p:spPr/>
        <p:txBody>
          <a:bodyPr/>
          <a:lstStyle/>
          <a:p>
            <a:pPr lvl="1" algn="ctr" eaLnBrk="1" hangingPunct="1">
              <a:lnSpc>
                <a:spcPct val="90000"/>
              </a:lnSpc>
              <a:buFont typeface="Wingdings" pitchFamily="2" charset="2"/>
              <a:buNone/>
            </a:pPr>
            <a:r>
              <a:rPr kumimoji="0" lang="zh-CN" altLang="en-US" sz="3200" smtClean="0"/>
              <a:t>维护权益送温暖</a:t>
            </a:r>
          </a:p>
          <a:p>
            <a:pPr lvl="1" eaLnBrk="1" hangingPunct="1">
              <a:lnSpc>
                <a:spcPct val="90000"/>
              </a:lnSpc>
              <a:buFont typeface="Wingdings" pitchFamily="2" charset="2"/>
              <a:buNone/>
            </a:pPr>
            <a:r>
              <a:rPr kumimoji="0" lang="zh-CN" altLang="en-US" sz="2400" smtClean="0">
                <a:latin typeface="楷体_GB2312" pitchFamily="49" charset="-122"/>
              </a:rPr>
              <a:t>        </a:t>
            </a:r>
          </a:p>
          <a:p>
            <a:pPr lvl="1" eaLnBrk="1" hangingPunct="1">
              <a:lnSpc>
                <a:spcPct val="90000"/>
              </a:lnSpc>
              <a:buFont typeface="Wingdings" pitchFamily="2" charset="2"/>
              <a:buChar char="p"/>
            </a:pPr>
            <a:r>
              <a:rPr kumimoji="0" lang="zh-CN" altLang="en-US" sz="2400" smtClean="0">
                <a:latin typeface="楷体_GB2312" pitchFamily="49" charset="-122"/>
              </a:rPr>
              <a:t>分工会及时了解教职工所需，为教职工办实事，送温暖，教职工生病住院院领导都亲自探望并送上慰问，关心青年教师成长，以情感人，以情留人。尊重退休教职工，学院有重大活动都邀请退休教职工参加。</a:t>
            </a:r>
          </a:p>
          <a:p>
            <a:pPr lvl="1" eaLnBrk="1" hangingPunct="1">
              <a:lnSpc>
                <a:spcPct val="90000"/>
              </a:lnSpc>
              <a:buFont typeface="Wingdings" pitchFamily="2" charset="2"/>
              <a:buChar char="p"/>
            </a:pPr>
            <a:r>
              <a:rPr kumimoji="0" lang="zh-CN" altLang="en-US" sz="2400" smtClean="0">
                <a:latin typeface="楷体_GB2312" pitchFamily="49" charset="-122"/>
              </a:rPr>
              <a:t>每年在固定的节日，学院分工会都会想到教师，通过各种喜闻乐见的形式表达对教师的慰问和关怀，发放节日礼品，组织节日慰问和座谈会，打造送温暖工程。</a:t>
            </a:r>
          </a:p>
          <a:p>
            <a:pPr lvl="1" eaLnBrk="1" hangingPunct="1">
              <a:lnSpc>
                <a:spcPct val="90000"/>
              </a:lnSpc>
              <a:buFont typeface="Wingdings" pitchFamily="2" charset="2"/>
              <a:buNone/>
            </a:pPr>
            <a:r>
              <a:rPr kumimoji="0" lang="zh-CN" altLang="en-US" sz="2400" smtClean="0">
                <a:latin typeface="楷体_GB2312" pitchFamily="49" charset="-122"/>
              </a:rPr>
              <a:t>       </a:t>
            </a:r>
          </a:p>
        </p:txBody>
      </p:sp>
    </p:spTree>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日期占位符 4"/>
          <p:cNvSpPr>
            <a:spLocks noGrp="1"/>
          </p:cNvSpPr>
          <p:nvPr>
            <p:ph type="dt" sz="quarter" idx="11"/>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704ECB4B-5D4F-4419-A598-F98AA0456CCB}" type="datetime2">
              <a:rPr kumimoji="0" lang="zh-CN" altLang="en-US"/>
              <a:pPr eaLnBrk="1" hangingPunct="1"/>
              <a:t>2014年12月5日</a:t>
            </a:fld>
            <a:endParaRPr kumimoji="0" lang="en-US" altLang="zh-CN"/>
          </a:p>
        </p:txBody>
      </p:sp>
      <p:sp>
        <p:nvSpPr>
          <p:cNvPr id="2070531" name="Rectangle 3"/>
          <p:cNvSpPr>
            <a:spLocks noGrp="1" noChangeArrowheads="1"/>
          </p:cNvSpPr>
          <p:nvPr>
            <p:ph type="body" idx="1"/>
          </p:nvPr>
        </p:nvSpPr>
        <p:spPr/>
        <p:txBody>
          <a:bodyPr/>
          <a:lstStyle/>
          <a:p>
            <a:pPr marL="0" indent="0" eaLnBrk="1" hangingPunct="1">
              <a:lnSpc>
                <a:spcPct val="80000"/>
              </a:lnSpc>
            </a:pPr>
            <a:endParaRPr kumimoji="0" lang="zh-CN" altLang="en-US" sz="3200" smtClean="0">
              <a:latin typeface="楷体_GB2312" pitchFamily="49" charset="-122"/>
            </a:endParaRPr>
          </a:p>
          <a:p>
            <a:pPr marL="0" indent="0" eaLnBrk="1" hangingPunct="1">
              <a:lnSpc>
                <a:spcPct val="80000"/>
              </a:lnSpc>
            </a:pPr>
            <a:r>
              <a:rPr kumimoji="0" lang="zh-CN" altLang="en-US" sz="3200" b="1" smtClean="0">
                <a:solidFill>
                  <a:srgbClr val="0066FF"/>
                </a:solidFill>
                <a:latin typeface="楷体_GB2312" pitchFamily="49" charset="-122"/>
              </a:rPr>
              <a:t>以分工会为平台，创造学院和谐氛围，</a:t>
            </a:r>
          </a:p>
          <a:p>
            <a:pPr marL="0" indent="0" eaLnBrk="1" hangingPunct="1">
              <a:lnSpc>
                <a:spcPct val="80000"/>
              </a:lnSpc>
              <a:buFont typeface="Wingdings" pitchFamily="2" charset="2"/>
              <a:buNone/>
            </a:pPr>
            <a:r>
              <a:rPr kumimoji="0" lang="zh-CN" altLang="en-US" sz="3200" b="1" smtClean="0">
                <a:solidFill>
                  <a:srgbClr val="0066FF"/>
                </a:solidFill>
                <a:latin typeface="楷体_GB2312" pitchFamily="49" charset="-122"/>
              </a:rPr>
              <a:t>  凝练学院特色文化。</a:t>
            </a:r>
          </a:p>
          <a:p>
            <a:pPr marL="0" indent="0" eaLnBrk="1" hangingPunct="1">
              <a:lnSpc>
                <a:spcPct val="80000"/>
              </a:lnSpc>
            </a:pPr>
            <a:endParaRPr kumimoji="0" lang="zh-CN" altLang="en-US" sz="3200" b="1" smtClean="0">
              <a:solidFill>
                <a:srgbClr val="0066FF"/>
              </a:solidFill>
              <a:latin typeface="楷体_GB2312" pitchFamily="49" charset="-122"/>
            </a:endParaRPr>
          </a:p>
          <a:p>
            <a:pPr marL="0" indent="0" eaLnBrk="1" hangingPunct="1">
              <a:lnSpc>
                <a:spcPct val="80000"/>
              </a:lnSpc>
            </a:pPr>
            <a:r>
              <a:rPr kumimoji="0" lang="zh-CN" altLang="en-US" sz="3200" b="1" smtClean="0">
                <a:solidFill>
                  <a:srgbClr val="0066FF"/>
                </a:solidFill>
                <a:latin typeface="楷体_GB2312" pitchFamily="49" charset="-122"/>
              </a:rPr>
              <a:t>关注教职工个人成长与发展，推动学院</a:t>
            </a:r>
          </a:p>
          <a:p>
            <a:pPr marL="0" indent="0" eaLnBrk="1" hangingPunct="1">
              <a:lnSpc>
                <a:spcPct val="80000"/>
              </a:lnSpc>
              <a:buFont typeface="Wingdings" pitchFamily="2" charset="2"/>
              <a:buNone/>
            </a:pPr>
            <a:r>
              <a:rPr kumimoji="0" lang="zh-CN" altLang="en-US" sz="3200" b="1" smtClean="0">
                <a:solidFill>
                  <a:srgbClr val="0066FF"/>
                </a:solidFill>
                <a:latin typeface="楷体_GB2312" pitchFamily="49" charset="-122"/>
              </a:rPr>
              <a:t>  发展。</a:t>
            </a:r>
          </a:p>
          <a:p>
            <a:pPr marL="0" indent="0" eaLnBrk="1" hangingPunct="1">
              <a:lnSpc>
                <a:spcPct val="80000"/>
              </a:lnSpc>
            </a:pPr>
            <a:endParaRPr kumimoji="0" lang="zh-CN" altLang="en-US" sz="3200" smtClean="0">
              <a:solidFill>
                <a:srgbClr val="0066FF"/>
              </a:solidFill>
              <a:latin typeface="楷体_GB2312" pitchFamily="49" charset="-122"/>
            </a:endParaRPr>
          </a:p>
          <a:p>
            <a:pPr marL="0" indent="0" eaLnBrk="1" hangingPunct="1">
              <a:lnSpc>
                <a:spcPct val="80000"/>
              </a:lnSpc>
            </a:pPr>
            <a:endParaRPr kumimoji="0" lang="en-US" altLang="zh-CN" sz="2400" smtClean="0">
              <a:latin typeface="楷体_GB2312" pitchFamily="49" charset="-122"/>
            </a:endParaRPr>
          </a:p>
          <a:p>
            <a:pPr marL="0" indent="0" eaLnBrk="1" hangingPunct="1">
              <a:lnSpc>
                <a:spcPct val="80000"/>
              </a:lnSpc>
              <a:buFont typeface="Wingdings" pitchFamily="2" charset="2"/>
              <a:buNone/>
            </a:pPr>
            <a:r>
              <a:rPr kumimoji="0" lang="zh-CN" altLang="en-US" sz="2400" smtClean="0">
                <a:latin typeface="楷体_GB2312" pitchFamily="49" charset="-122"/>
              </a:rPr>
              <a:t>    </a:t>
            </a:r>
            <a:endParaRPr lang="en-US" altLang="zh-CN" sz="2100" smtClean="0"/>
          </a:p>
        </p:txBody>
      </p:sp>
      <p:sp>
        <p:nvSpPr>
          <p:cNvPr id="2070532" name="Rectangle 4"/>
          <p:cNvSpPr>
            <a:spLocks noGrp="1" noChangeArrowheads="1"/>
          </p:cNvSpPr>
          <p:nvPr>
            <p:ph type="title"/>
          </p:nvPr>
        </p:nvSpPr>
        <p:spPr>
          <a:xfrm>
            <a:off x="468313" y="115888"/>
            <a:ext cx="8001000" cy="1216025"/>
          </a:xfrm>
        </p:spPr>
        <p:txBody>
          <a:bodyPr/>
          <a:lstStyle/>
          <a:p>
            <a:pPr eaLnBrk="1" hangingPunct="1"/>
            <a:r>
              <a:rPr lang="zh-CN" altLang="en-US" sz="4400" b="1" smtClean="0">
                <a:solidFill>
                  <a:srgbClr val="FF3300"/>
                </a:solidFill>
                <a:ea typeface="华文行楷" pitchFamily="2" charset="-122"/>
              </a:rPr>
              <a:t>特色工作</a:t>
            </a:r>
          </a:p>
        </p:txBody>
      </p:sp>
    </p:spTree>
  </p:cSld>
  <p:clrMapOvr>
    <a:masterClrMapping/>
  </p:clrMapOvr>
  <p:transition spd="med">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日期占位符 4"/>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1431F873-4763-40B6-AA7C-F8596BC9561F}" type="datetime2">
              <a:rPr kumimoji="0" lang="zh-CN" altLang="en-US" sz="1200"/>
              <a:pPr eaLnBrk="1" hangingPunct="1"/>
              <a:t>2014年12月5日</a:t>
            </a:fld>
            <a:endParaRPr kumimoji="0" lang="en-US" altLang="zh-CN" sz="1200"/>
          </a:p>
        </p:txBody>
      </p:sp>
      <p:sp>
        <p:nvSpPr>
          <p:cNvPr id="2070531" name="Rectangle 3"/>
          <p:cNvSpPr>
            <a:spLocks noGrp="1" noChangeArrowheads="1"/>
          </p:cNvSpPr>
          <p:nvPr>
            <p:ph type="body" idx="4294967295"/>
          </p:nvPr>
        </p:nvSpPr>
        <p:spPr/>
        <p:txBody>
          <a:bodyPr/>
          <a:lstStyle/>
          <a:p>
            <a:pPr marL="0" indent="0" eaLnBrk="1" hangingPunct="1">
              <a:lnSpc>
                <a:spcPct val="120000"/>
              </a:lnSpc>
              <a:buFont typeface="Wingdings" pitchFamily="2" charset="2"/>
              <a:buNone/>
            </a:pPr>
            <a:r>
              <a:rPr kumimoji="0" lang="zh-CN" altLang="en-US" sz="2800" smtClean="0">
                <a:latin typeface="楷体_GB2312" pitchFamily="49" charset="-122"/>
              </a:rPr>
              <a:t>一、以分工会为平台，创造学院和谐氛围，凝练学院特色文化。</a:t>
            </a:r>
          </a:p>
          <a:p>
            <a:pPr marL="0" indent="0" eaLnBrk="1" hangingPunct="1">
              <a:lnSpc>
                <a:spcPct val="120000"/>
              </a:lnSpc>
              <a:buFont typeface="Wingdings" pitchFamily="2" charset="2"/>
              <a:buNone/>
            </a:pPr>
            <a:endParaRPr kumimoji="0" lang="zh-CN" altLang="en-US" sz="2800" smtClean="0">
              <a:latin typeface="楷体_GB2312" pitchFamily="49" charset="-122"/>
            </a:endParaRPr>
          </a:p>
          <a:p>
            <a:pPr marL="0" indent="0" eaLnBrk="1" hangingPunct="1">
              <a:lnSpc>
                <a:spcPct val="120000"/>
              </a:lnSpc>
            </a:pPr>
            <a:r>
              <a:rPr kumimoji="0" lang="zh-CN" altLang="en-US" sz="2400" smtClean="0">
                <a:latin typeface="楷体_GB2312" pitchFamily="49" charset="-122"/>
              </a:rPr>
              <a:t>分工会定位明确，以形式多样的活动为抓手，凝心聚力，创造学院和谐氛围，凝练“和谐、凝聚、诚信、奋进”的学院文化，为学院发展创造良好环境。</a:t>
            </a:r>
          </a:p>
          <a:p>
            <a:pPr marL="0" indent="0" eaLnBrk="1" hangingPunct="1">
              <a:lnSpc>
                <a:spcPct val="80000"/>
              </a:lnSpc>
            </a:pPr>
            <a:endParaRPr kumimoji="0" lang="en-US" altLang="zh-CN" sz="2400" smtClean="0">
              <a:latin typeface="楷体_GB2312" pitchFamily="49" charset="-122"/>
            </a:endParaRPr>
          </a:p>
          <a:p>
            <a:pPr marL="0" indent="0" eaLnBrk="1" hangingPunct="1">
              <a:lnSpc>
                <a:spcPct val="80000"/>
              </a:lnSpc>
              <a:buFont typeface="Wingdings" pitchFamily="2" charset="2"/>
              <a:buNone/>
            </a:pPr>
            <a:r>
              <a:rPr kumimoji="0" lang="zh-CN" altLang="en-US" sz="2400" smtClean="0">
                <a:latin typeface="楷体_GB2312" pitchFamily="49" charset="-122"/>
              </a:rPr>
              <a:t>    </a:t>
            </a:r>
            <a:endParaRPr lang="en-US" altLang="zh-CN" sz="2100" smtClean="0"/>
          </a:p>
        </p:txBody>
      </p:sp>
      <p:sp>
        <p:nvSpPr>
          <p:cNvPr id="2070532" name="Rectangle 4"/>
          <p:cNvSpPr>
            <a:spLocks noGrp="1" noChangeArrowheads="1"/>
          </p:cNvSpPr>
          <p:nvPr>
            <p:ph type="title" idx="4294967295"/>
          </p:nvPr>
        </p:nvSpPr>
        <p:spPr>
          <a:xfrm>
            <a:off x="468313" y="115888"/>
            <a:ext cx="8001000" cy="1216025"/>
          </a:xfrm>
        </p:spPr>
        <p:txBody>
          <a:bodyPr/>
          <a:lstStyle/>
          <a:p>
            <a:pPr eaLnBrk="1" hangingPunct="1"/>
            <a:r>
              <a:rPr lang="zh-CN" altLang="en-US" sz="4400" b="1" smtClean="0">
                <a:solidFill>
                  <a:srgbClr val="FF3300"/>
                </a:solidFill>
                <a:ea typeface="华文行楷" pitchFamily="2" charset="-122"/>
              </a:rPr>
              <a:t>特色工作</a:t>
            </a:r>
          </a:p>
        </p:txBody>
      </p:sp>
    </p:spTree>
  </p:cSld>
  <p:clrMapOvr>
    <a:masterClrMapping/>
  </p:clrMapOvr>
  <p:transition spd="med">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日期占位符 4"/>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30D4CD68-A21F-4FF7-AA31-E03F4007787C}" type="datetime2">
              <a:rPr kumimoji="0" lang="zh-CN" altLang="en-US" sz="1200"/>
              <a:pPr eaLnBrk="1" hangingPunct="1"/>
              <a:t>2014年12月5日</a:t>
            </a:fld>
            <a:endParaRPr kumimoji="0" lang="en-US" altLang="zh-CN" sz="1200"/>
          </a:p>
        </p:txBody>
      </p:sp>
      <p:sp>
        <p:nvSpPr>
          <p:cNvPr id="2070531" name="Rectangle 3"/>
          <p:cNvSpPr>
            <a:spLocks noGrp="1" noChangeArrowheads="1"/>
          </p:cNvSpPr>
          <p:nvPr>
            <p:ph type="body" idx="4294967295"/>
          </p:nvPr>
        </p:nvSpPr>
        <p:spPr/>
        <p:txBody>
          <a:bodyPr/>
          <a:lstStyle/>
          <a:p>
            <a:pPr marL="0" indent="0" eaLnBrk="1" hangingPunct="1">
              <a:lnSpc>
                <a:spcPct val="80000"/>
              </a:lnSpc>
              <a:buFont typeface="Wingdings" pitchFamily="2" charset="2"/>
              <a:buNone/>
            </a:pPr>
            <a:r>
              <a:rPr kumimoji="0" lang="zh-CN" altLang="en-US" sz="2800" smtClean="0">
                <a:latin typeface="楷体_GB2312" pitchFamily="49" charset="-122"/>
              </a:rPr>
              <a:t>二、关注教职工个人发展</a:t>
            </a:r>
            <a:endParaRPr kumimoji="0" lang="en-US" altLang="zh-CN" sz="2800" smtClean="0">
              <a:latin typeface="楷体_GB2312" pitchFamily="49" charset="-122"/>
            </a:endParaRPr>
          </a:p>
          <a:p>
            <a:pPr marL="0" indent="0" eaLnBrk="1" hangingPunct="1">
              <a:lnSpc>
                <a:spcPct val="80000"/>
              </a:lnSpc>
            </a:pPr>
            <a:endParaRPr kumimoji="0" lang="en-US" altLang="zh-CN" sz="2800" smtClean="0">
              <a:latin typeface="楷体_GB2312" pitchFamily="49" charset="-122"/>
            </a:endParaRPr>
          </a:p>
          <a:p>
            <a:pPr marL="0" indent="0" eaLnBrk="1" hangingPunct="1">
              <a:buFont typeface="Wingdings" pitchFamily="2" charset="2"/>
              <a:buNone/>
            </a:pPr>
            <a:r>
              <a:rPr kumimoji="0" lang="zh-CN" altLang="en-US" sz="2400" smtClean="0">
                <a:latin typeface="楷体_GB2312" pitchFamily="49" charset="-122"/>
              </a:rPr>
              <a:t>    学院的发展是离不开每个教职工个人的发展，分工会在学院分党委的领导下，采取多种措施，促进教职工个人发展。</a:t>
            </a:r>
            <a:endParaRPr kumimoji="0" lang="en-US" altLang="zh-CN" sz="2400" smtClean="0">
              <a:latin typeface="楷体_GB2312" pitchFamily="49" charset="-122"/>
            </a:endParaRPr>
          </a:p>
          <a:p>
            <a:pPr marL="0" indent="0" eaLnBrk="1" hangingPunct="1">
              <a:buFont typeface="Wingdings" pitchFamily="2" charset="2"/>
              <a:buNone/>
            </a:pPr>
            <a:r>
              <a:rPr kumimoji="0" lang="zh-CN" altLang="en-US" sz="2400" smtClean="0">
                <a:latin typeface="楷体_GB2312" pitchFamily="49" charset="-122"/>
              </a:rPr>
              <a:t>    积极做好新老教师结对子工作。院领导亲自参与，除副书记外，都至少与一名新进青年教师结成对子，帮助他们尽快成长，取得了显著效果。青年教师中已经有两名青年教师担任了学系副主任，获得国家级和省部级课题多项。</a:t>
            </a:r>
            <a:endParaRPr kumimoji="0" lang="en-US" altLang="zh-CN" sz="2400" smtClean="0">
              <a:latin typeface="楷体_GB2312" pitchFamily="49" charset="-122"/>
            </a:endParaRPr>
          </a:p>
          <a:p>
            <a:pPr marL="0" indent="0" eaLnBrk="1" hangingPunct="1">
              <a:lnSpc>
                <a:spcPct val="80000"/>
              </a:lnSpc>
              <a:buFont typeface="Wingdings" pitchFamily="2" charset="2"/>
              <a:buNone/>
            </a:pPr>
            <a:endParaRPr kumimoji="0" lang="en-US" altLang="zh-CN" sz="2400" smtClean="0">
              <a:latin typeface="楷体_GB2312" pitchFamily="49" charset="-122"/>
            </a:endParaRPr>
          </a:p>
          <a:p>
            <a:pPr marL="0" indent="0" eaLnBrk="1" hangingPunct="1">
              <a:lnSpc>
                <a:spcPct val="80000"/>
              </a:lnSpc>
              <a:buFont typeface="Wingdings" pitchFamily="2" charset="2"/>
              <a:buNone/>
            </a:pPr>
            <a:r>
              <a:rPr kumimoji="0" lang="zh-CN" altLang="en-US" sz="2400" smtClean="0">
                <a:latin typeface="楷体_GB2312" pitchFamily="49" charset="-122"/>
              </a:rPr>
              <a:t>    </a:t>
            </a:r>
            <a:endParaRPr lang="en-US" altLang="zh-CN" sz="2100" smtClean="0"/>
          </a:p>
        </p:txBody>
      </p:sp>
      <p:sp>
        <p:nvSpPr>
          <p:cNvPr id="2070532" name="Rectangle 4"/>
          <p:cNvSpPr>
            <a:spLocks noGrp="1" noChangeArrowheads="1"/>
          </p:cNvSpPr>
          <p:nvPr>
            <p:ph type="title" idx="4294967295"/>
          </p:nvPr>
        </p:nvSpPr>
        <p:spPr>
          <a:xfrm>
            <a:off x="468313" y="115888"/>
            <a:ext cx="8001000" cy="1216025"/>
          </a:xfrm>
        </p:spPr>
        <p:txBody>
          <a:bodyPr/>
          <a:lstStyle/>
          <a:p>
            <a:pPr eaLnBrk="1" hangingPunct="1"/>
            <a:r>
              <a:rPr lang="zh-CN" altLang="en-US" sz="4400" b="1" smtClean="0">
                <a:solidFill>
                  <a:srgbClr val="FF3300"/>
                </a:solidFill>
                <a:ea typeface="华文行楷" pitchFamily="2" charset="-122"/>
              </a:rPr>
              <a:t>特色工作</a:t>
            </a:r>
          </a:p>
        </p:txBody>
      </p:sp>
    </p:spTree>
  </p:cSld>
  <p:clrMapOvr>
    <a:masterClrMapping/>
  </p:clrMapOvr>
  <p:transition spd="med">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p:spPr>
        <p:txBody>
          <a:bodyPr/>
          <a:lstStyle/>
          <a:p>
            <a:r>
              <a:rPr lang="zh-CN" altLang="en-US" sz="4400" b="1" smtClean="0">
                <a:solidFill>
                  <a:srgbClr val="FF3300"/>
                </a:solidFill>
                <a:ea typeface="华文行楷" pitchFamily="2" charset="-122"/>
              </a:rPr>
              <a:t>特色工作</a:t>
            </a:r>
          </a:p>
        </p:txBody>
      </p:sp>
      <p:sp>
        <p:nvSpPr>
          <p:cNvPr id="69635" name="Rectangle 3"/>
          <p:cNvSpPr>
            <a:spLocks noGrp="1" noChangeArrowheads="1"/>
          </p:cNvSpPr>
          <p:nvPr>
            <p:ph type="body" idx="1"/>
          </p:nvPr>
        </p:nvSpPr>
        <p:spPr/>
        <p:txBody>
          <a:bodyPr/>
          <a:lstStyle/>
          <a:p>
            <a:pPr>
              <a:buFont typeface="Wingdings" pitchFamily="2" charset="2"/>
              <a:buNone/>
            </a:pPr>
            <a:r>
              <a:rPr lang="zh-CN" altLang="en-US" smtClean="0"/>
              <a:t>              </a:t>
            </a:r>
          </a:p>
          <a:p>
            <a:pPr>
              <a:buFont typeface="Wingdings" pitchFamily="2" charset="2"/>
              <a:buNone/>
            </a:pPr>
            <a:endParaRPr lang="zh-CN" altLang="en-US" smtClean="0"/>
          </a:p>
          <a:p>
            <a:pPr>
              <a:buFont typeface="Wingdings" pitchFamily="2" charset="2"/>
              <a:buNone/>
            </a:pPr>
            <a:r>
              <a:rPr lang="zh-CN" altLang="en-US" smtClean="0"/>
              <a:t>              可喜的是，我院今年在国际发表上取得了重大突破，截止目前，共有</a:t>
            </a:r>
            <a:r>
              <a:rPr lang="en-US" altLang="zh-CN" smtClean="0"/>
              <a:t>5</a:t>
            </a:r>
            <a:r>
              <a:rPr lang="zh-CN" altLang="en-US" smtClean="0"/>
              <a:t>篇文章发表在</a:t>
            </a:r>
            <a:r>
              <a:rPr lang="en-US" altLang="zh-CN" smtClean="0"/>
              <a:t>SSCI</a:t>
            </a:r>
            <a:r>
              <a:rPr lang="zh-CN" altLang="en-US" smtClean="0"/>
              <a:t>的</a:t>
            </a:r>
            <a:r>
              <a:rPr lang="en-US" altLang="zh-CN" smtClean="0"/>
              <a:t>A</a:t>
            </a:r>
            <a:r>
              <a:rPr lang="zh-CN" altLang="en-US" smtClean="0"/>
              <a:t>类期刊上，全部为青年教师发表</a:t>
            </a:r>
          </a:p>
        </p:txBody>
      </p:sp>
    </p:spTree>
  </p:cSld>
  <p:clrMapOvr>
    <a:masterClrMapping/>
  </p:clrMapOvr>
  <p:transition spd="med">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r>
              <a:rPr lang="zh-CN" altLang="en-US" sz="4400" b="1" smtClean="0">
                <a:solidFill>
                  <a:srgbClr val="FF3300"/>
                </a:solidFill>
                <a:ea typeface="华文行楷" pitchFamily="2" charset="-122"/>
              </a:rPr>
              <a:t>特色工作</a:t>
            </a:r>
          </a:p>
        </p:txBody>
      </p:sp>
      <p:sp>
        <p:nvSpPr>
          <p:cNvPr id="32056" name="Rectangle 312"/>
          <p:cNvSpPr>
            <a:spLocks noGrp="1" noChangeArrowheads="1"/>
          </p:cNvSpPr>
          <p:nvPr>
            <p:ph type="body" sz="half" idx="4294967295"/>
          </p:nvPr>
        </p:nvSpPr>
        <p:spPr>
          <a:xfrm>
            <a:off x="539750" y="1773238"/>
            <a:ext cx="8064500" cy="4535487"/>
          </a:xfrm>
        </p:spPr>
        <p:txBody>
          <a:bodyPr/>
          <a:lstStyle/>
          <a:p>
            <a:pPr>
              <a:lnSpc>
                <a:spcPct val="130000"/>
              </a:lnSpc>
            </a:pPr>
            <a:r>
              <a:rPr kumimoji="0" lang="zh-CN" altLang="en-US" sz="2400" smtClean="0">
                <a:latin typeface="楷体_GB2312" pitchFamily="49" charset="-122"/>
              </a:rPr>
              <a:t>注重行政人员的发展，打造专业型、学习型行政管理队伍。学院设立行政人员科研立项，鼓励行政人员参加学术讲座，丰富专业知识。自</a:t>
            </a:r>
            <a:r>
              <a:rPr kumimoji="0" lang="en-US" altLang="zh-CN" sz="2400" smtClean="0">
                <a:latin typeface="楷体_GB2312" pitchFamily="49" charset="-122"/>
              </a:rPr>
              <a:t>2010</a:t>
            </a:r>
            <a:r>
              <a:rPr kumimoji="0" lang="zh-CN" altLang="en-US" sz="2400" smtClean="0">
                <a:latin typeface="楷体_GB2312" pitchFamily="49" charset="-122"/>
              </a:rPr>
              <a:t>年开始，学院建立了行政人员科研立项制度，截止</a:t>
            </a:r>
            <a:r>
              <a:rPr kumimoji="0" lang="en-US" altLang="zh-CN" sz="2400" smtClean="0">
                <a:latin typeface="楷体_GB2312" pitchFamily="49" charset="-122"/>
              </a:rPr>
              <a:t>2014</a:t>
            </a:r>
            <a:r>
              <a:rPr kumimoji="0" lang="zh-CN" altLang="en-US" sz="2400" smtClean="0">
                <a:latin typeface="楷体_GB2312" pitchFamily="49" charset="-122"/>
              </a:rPr>
              <a:t>年，共立项</a:t>
            </a:r>
            <a:r>
              <a:rPr kumimoji="0" lang="en-US" altLang="zh-CN" sz="2400" smtClean="0">
                <a:latin typeface="楷体_GB2312" pitchFamily="49" charset="-122"/>
              </a:rPr>
              <a:t>70</a:t>
            </a:r>
            <a:r>
              <a:rPr kumimoji="0" lang="zh-CN" altLang="en-US" sz="2400" smtClean="0">
                <a:latin typeface="楷体_GB2312" pitchFamily="49" charset="-122"/>
              </a:rPr>
              <a:t>项。</a:t>
            </a:r>
          </a:p>
          <a:p>
            <a:pPr>
              <a:lnSpc>
                <a:spcPct val="130000"/>
              </a:lnSpc>
            </a:pPr>
            <a:r>
              <a:rPr kumimoji="0" lang="zh-CN" altLang="en-US" sz="2400" smtClean="0">
                <a:latin typeface="楷体_GB2312" pitchFamily="49" charset="-122"/>
              </a:rPr>
              <a:t>通过这些立项，提高了行政人员科研能力，加深了对本职工作的认识，提升了行政人员综合素质。</a:t>
            </a:r>
          </a:p>
        </p:txBody>
      </p:sp>
      <p:sp>
        <p:nvSpPr>
          <p:cNvPr id="31748" name="日期占位符 3"/>
          <p:cNvSpPr>
            <a:spLocks noGrp="1"/>
          </p:cNvSpPr>
          <p:nvPr>
            <p:ph type="dt" sz="quarter" idx="11"/>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4BD31AA2-EB56-459A-83E4-D31550A7B440}" type="datetime2">
              <a:rPr kumimoji="0" lang="zh-CN" altLang="en-US"/>
              <a:pPr eaLnBrk="1" hangingPunct="1"/>
              <a:t>2014年12月5日</a:t>
            </a:fld>
            <a:endParaRPr kumimoji="0" lang="en-US" altLang="zh-CN"/>
          </a:p>
        </p:txBody>
      </p:sp>
    </p:spTree>
  </p:cSld>
  <p:clrMapOvr>
    <a:masterClrMapping/>
  </p:clrMapOvr>
  <p:transition spd="med">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pPr eaLnBrk="1" hangingPunct="1"/>
            <a:r>
              <a:rPr lang="zh-CN" altLang="en-US" sz="4400" b="1" smtClean="0">
                <a:solidFill>
                  <a:srgbClr val="FF3300"/>
                </a:solidFill>
                <a:ea typeface="华文行楷" pitchFamily="2" charset="-122"/>
              </a:rPr>
              <a:t>特色工作</a:t>
            </a:r>
          </a:p>
        </p:txBody>
      </p:sp>
      <p:sp>
        <p:nvSpPr>
          <p:cNvPr id="97283" name="Rectangle 3"/>
          <p:cNvSpPr>
            <a:spLocks noGrp="1" noChangeArrowheads="1"/>
          </p:cNvSpPr>
          <p:nvPr>
            <p:ph type="body" sz="half" idx="1"/>
          </p:nvPr>
        </p:nvSpPr>
        <p:spPr>
          <a:xfrm>
            <a:off x="539750" y="1484313"/>
            <a:ext cx="7632700" cy="4535487"/>
          </a:xfrm>
        </p:spPr>
        <p:txBody>
          <a:bodyPr/>
          <a:lstStyle/>
          <a:p>
            <a:pPr>
              <a:buFont typeface="Wingdings" pitchFamily="2" charset="2"/>
              <a:buNone/>
            </a:pPr>
            <a:r>
              <a:rPr kumimoji="0" lang="zh-CN" altLang="en-US" sz="3600" smtClean="0">
                <a:latin typeface="楷体_GB2312" pitchFamily="49" charset="-122"/>
              </a:rPr>
              <a:t>      </a:t>
            </a:r>
          </a:p>
          <a:p>
            <a:pPr>
              <a:buFont typeface="Wingdings" pitchFamily="2" charset="2"/>
              <a:buNone/>
            </a:pPr>
            <a:r>
              <a:rPr kumimoji="0" lang="zh-CN" altLang="en-US" sz="3600" smtClean="0">
                <a:latin typeface="楷体_GB2312" pitchFamily="49" charset="-122"/>
              </a:rPr>
              <a:t>      </a:t>
            </a:r>
            <a:r>
              <a:rPr kumimoji="0" lang="zh-CN" altLang="en-US" sz="3600" b="1" smtClean="0">
                <a:solidFill>
                  <a:srgbClr val="0066FF"/>
                </a:solidFill>
                <a:latin typeface="楷体_GB2312" pitchFamily="49" charset="-122"/>
              </a:rPr>
              <a:t>金融学院分工会将一如既往的在校工会和学院党政的领导下，明确定位，搭建平台，创建氛围，关注教职工个人发展，推动学院整体发展。</a:t>
            </a:r>
          </a:p>
        </p:txBody>
      </p:sp>
      <p:sp>
        <p:nvSpPr>
          <p:cNvPr id="97285" name="日期占位符 3"/>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DB1D5208-00B5-4306-991C-46BB27F084BF}" type="datetime2">
              <a:rPr kumimoji="0" lang="zh-CN" altLang="en-US" sz="1200"/>
              <a:pPr eaLnBrk="1" hangingPunct="1"/>
              <a:t>2014年12月5日</a:t>
            </a:fld>
            <a:endParaRPr kumimoji="0" lang="en-US" altLang="zh-CN" sz="1200"/>
          </a:p>
        </p:txBody>
      </p:sp>
    </p:spTree>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日期占位符 2"/>
          <p:cNvSpPr>
            <a:spLocks noGrp="1"/>
          </p:cNvSpPr>
          <p:nvPr>
            <p:ph type="dt" sz="quarter" idx="11"/>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56C89141-B34B-4B2B-8B59-315213CE9BEC}" type="datetime2">
              <a:rPr kumimoji="0" lang="zh-CN" altLang="en-US"/>
              <a:pPr eaLnBrk="1" hangingPunct="1"/>
              <a:t>2014年12月5日</a:t>
            </a:fld>
            <a:endParaRPr kumimoji="0" lang="en-US" altLang="zh-CN"/>
          </a:p>
        </p:txBody>
      </p:sp>
      <p:sp>
        <p:nvSpPr>
          <p:cNvPr id="2013188" name="Rectangle 4"/>
          <p:cNvSpPr>
            <a:spLocks noGrp="1" noChangeArrowheads="1"/>
          </p:cNvSpPr>
          <p:nvPr>
            <p:ph type="ctrTitle" idx="4294967295"/>
          </p:nvPr>
        </p:nvSpPr>
        <p:spPr>
          <a:xfrm>
            <a:off x="687388" y="2130425"/>
            <a:ext cx="7772400" cy="2811463"/>
          </a:xfrm>
        </p:spPr>
        <p:txBody>
          <a:bodyPr/>
          <a:lstStyle/>
          <a:p>
            <a:pPr eaLnBrk="1" hangingPunct="1">
              <a:lnSpc>
                <a:spcPct val="125000"/>
              </a:lnSpc>
            </a:pPr>
            <a:r>
              <a:rPr kumimoji="0" lang="zh-CN" altLang="en-US" sz="3900" b="1" smtClean="0">
                <a:solidFill>
                  <a:schemeClr val="accent2"/>
                </a:solidFill>
              </a:rPr>
              <a:t>谢谢大家，敬请批评指正！</a:t>
            </a:r>
            <a:r>
              <a:rPr kumimoji="0" lang="zh-CN" altLang="en-US" sz="3900" b="1" smtClean="0">
                <a:solidFill>
                  <a:schemeClr val="accent2"/>
                </a:solidFill>
                <a:ea typeface="华文隶书" pitchFamily="2" charset="-122"/>
              </a:rPr>
              <a:t/>
            </a:r>
            <a:br>
              <a:rPr kumimoji="0" lang="zh-CN" altLang="en-US" sz="3900" b="1" smtClean="0">
                <a:solidFill>
                  <a:schemeClr val="accent2"/>
                </a:solidFill>
                <a:ea typeface="华文隶书" pitchFamily="2" charset="-122"/>
              </a:rPr>
            </a:br>
            <a:endParaRPr kumimoji="0" lang="zh-CN" altLang="en-US" sz="3900" b="1" smtClean="0">
              <a:solidFill>
                <a:schemeClr val="accent2"/>
              </a:solidFill>
              <a:ea typeface="华文隶书" pitchFamily="2" charset="-122"/>
            </a:endParaRPr>
          </a:p>
        </p:txBody>
      </p:sp>
      <p:sp>
        <p:nvSpPr>
          <p:cNvPr id="33796" name="Rectangle 3"/>
          <p:cNvSpPr>
            <a:spLocks noGrp="1" noChangeArrowheads="1"/>
          </p:cNvSpPr>
          <p:nvPr>
            <p:ph type="subTitle" idx="4294967295"/>
          </p:nvPr>
        </p:nvSpPr>
        <p:spPr>
          <a:xfrm>
            <a:off x="0" y="3886200"/>
            <a:ext cx="6400800" cy="1752600"/>
          </a:xfrm>
        </p:spPr>
        <p:txBody>
          <a:bodyPr/>
          <a:lstStyle/>
          <a:p>
            <a:pPr marL="0" indent="0" eaLnBrk="1" hangingPunct="1">
              <a:buFont typeface="Wingdings" pitchFamily="2" charset="2"/>
              <a:buNone/>
            </a:pPr>
            <a:r>
              <a:rPr kumimoji="0" lang="en-US" altLang="zh-CN" smtClean="0">
                <a:solidFill>
                  <a:schemeClr val="accent2"/>
                </a:solidFill>
                <a:ea typeface="华文隶书" pitchFamily="2" charset="-122"/>
              </a:rPr>
              <a:t>     </a:t>
            </a:r>
          </a:p>
          <a:p>
            <a:pPr marL="0" indent="0" eaLnBrk="1" hangingPunct="1">
              <a:buFont typeface="Wingdings" pitchFamily="2" charset="2"/>
              <a:buNone/>
            </a:pPr>
            <a:endParaRPr kumimoji="0" lang="en-US" altLang="zh-CN" smtClean="0">
              <a:solidFill>
                <a:schemeClr val="accent2"/>
              </a:solidFill>
              <a:ea typeface="华文隶书" pitchFamily="2" charset="-122"/>
            </a:endParaRPr>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p:spPr>
        <p:txBody>
          <a:bodyPr/>
          <a:lstStyle/>
          <a:p>
            <a:r>
              <a:rPr lang="zh-CN" altLang="en-US" b="1" smtClean="0">
                <a:solidFill>
                  <a:srgbClr val="FF3300"/>
                </a:solidFill>
                <a:ea typeface="华文行楷" pitchFamily="2" charset="-122"/>
              </a:rPr>
              <a:t>金融学院分工会简介</a:t>
            </a:r>
          </a:p>
        </p:txBody>
      </p:sp>
      <p:sp>
        <p:nvSpPr>
          <p:cNvPr id="70659" name="Rectangle 3"/>
          <p:cNvSpPr>
            <a:spLocks noGrp="1" noChangeArrowheads="1"/>
          </p:cNvSpPr>
          <p:nvPr>
            <p:ph type="body" sz="half" idx="1"/>
          </p:nvPr>
        </p:nvSpPr>
        <p:spPr>
          <a:xfrm>
            <a:off x="73025" y="1628775"/>
            <a:ext cx="8820150" cy="1800225"/>
          </a:xfrm>
        </p:spPr>
        <p:txBody>
          <a:bodyPr/>
          <a:lstStyle/>
          <a:p>
            <a:pPr algn="ctr">
              <a:buFont typeface="Wingdings" pitchFamily="2" charset="2"/>
              <a:buNone/>
            </a:pPr>
            <a:r>
              <a:rPr lang="zh-CN" altLang="en-US" sz="2800" b="1" smtClean="0">
                <a:latin typeface="楷体_GB2312" pitchFamily="49" charset="-122"/>
              </a:rPr>
              <a:t>（一）学院教职工结构</a:t>
            </a:r>
          </a:p>
          <a:p>
            <a:pPr algn="l">
              <a:buFont typeface="Wingdings" pitchFamily="2" charset="2"/>
              <a:buNone/>
            </a:pPr>
            <a:r>
              <a:rPr lang="zh-CN" altLang="en-US" sz="2400" smtClean="0">
                <a:latin typeface="楷体_GB2312" pitchFamily="49" charset="-122"/>
              </a:rPr>
              <a:t>        学院现有教职工</a:t>
            </a:r>
            <a:r>
              <a:rPr lang="en-US" altLang="zh-CN" sz="2400" smtClean="0">
                <a:latin typeface="楷体_GB2312" pitchFamily="49" charset="-122"/>
              </a:rPr>
              <a:t>76</a:t>
            </a:r>
            <a:r>
              <a:rPr lang="zh-CN" altLang="en-US" sz="2400" smtClean="0">
                <a:latin typeface="楷体_GB2312" pitchFamily="49" charset="-122"/>
              </a:rPr>
              <a:t>人，</a:t>
            </a:r>
            <a:r>
              <a:rPr kumimoji="0" lang="zh-CN" altLang="en-US" sz="2400" smtClean="0">
                <a:latin typeface="楷体_GB2312" pitchFamily="49" charset="-122"/>
              </a:rPr>
              <a:t>正式职工</a:t>
            </a:r>
            <a:r>
              <a:rPr kumimoji="0" lang="en-US" altLang="zh-CN" sz="2400" smtClean="0">
                <a:latin typeface="楷体_GB2312" pitchFamily="49" charset="-122"/>
              </a:rPr>
              <a:t>72</a:t>
            </a:r>
            <a:r>
              <a:rPr kumimoji="0" lang="zh-CN" altLang="en-US" sz="2400" smtClean="0">
                <a:latin typeface="楷体_GB2312" pitchFamily="49" charset="-122"/>
              </a:rPr>
              <a:t>人（包括外籍教师</a:t>
            </a:r>
            <a:r>
              <a:rPr kumimoji="0" lang="en-US" altLang="zh-CN" sz="2400" smtClean="0">
                <a:latin typeface="楷体_GB2312" pitchFamily="49" charset="-122"/>
              </a:rPr>
              <a:t>2</a:t>
            </a:r>
            <a:r>
              <a:rPr kumimoji="0" lang="zh-CN" altLang="en-US" sz="2400" smtClean="0">
                <a:latin typeface="楷体_GB2312" pitchFamily="49" charset="-122"/>
              </a:rPr>
              <a:t>人），返聘人员</a:t>
            </a:r>
            <a:r>
              <a:rPr kumimoji="0" lang="en-US" altLang="zh-CN" sz="2400" smtClean="0">
                <a:latin typeface="楷体_GB2312" pitchFamily="49" charset="-122"/>
              </a:rPr>
              <a:t>1</a:t>
            </a:r>
            <a:r>
              <a:rPr kumimoji="0" lang="zh-CN" altLang="en-US" sz="2400" smtClean="0">
                <a:latin typeface="楷体_GB2312" pitchFamily="49" charset="-122"/>
              </a:rPr>
              <a:t>人，外聘人员</a:t>
            </a:r>
            <a:r>
              <a:rPr kumimoji="0" lang="en-US" altLang="zh-CN" sz="2400" smtClean="0">
                <a:latin typeface="楷体_GB2312" pitchFamily="49" charset="-122"/>
              </a:rPr>
              <a:t>3</a:t>
            </a:r>
            <a:r>
              <a:rPr kumimoji="0" lang="zh-CN" altLang="en-US" sz="2400" smtClean="0">
                <a:latin typeface="楷体_GB2312" pitchFamily="49" charset="-122"/>
              </a:rPr>
              <a:t>人。</a:t>
            </a:r>
            <a:endParaRPr lang="zh-CN" altLang="en-US" sz="2400" smtClean="0">
              <a:latin typeface="楷体_GB2312" pitchFamily="49" charset="-122"/>
            </a:endParaRPr>
          </a:p>
        </p:txBody>
      </p:sp>
      <p:graphicFrame>
        <p:nvGraphicFramePr>
          <p:cNvPr id="70660" name="Object 4"/>
          <p:cNvGraphicFramePr>
            <a:graphicFrameLocks noGrp="1" noChangeAspect="1"/>
          </p:cNvGraphicFramePr>
          <p:nvPr>
            <p:ph sz="half" idx="2"/>
          </p:nvPr>
        </p:nvGraphicFramePr>
        <p:xfrm>
          <a:off x="900113" y="2490788"/>
          <a:ext cx="6699250" cy="4394200"/>
        </p:xfrm>
        <a:graphic>
          <a:graphicData uri="http://schemas.openxmlformats.org/presentationml/2006/ole">
            <mc:AlternateContent xmlns:mc="http://schemas.openxmlformats.org/markup-compatibility/2006">
              <mc:Choice xmlns:v="urn:schemas-microsoft-com:vml" Requires="v">
                <p:oleObj spid="_x0000_s70684" name="图表" r:id="rId3" imgW="6838931" imgH="4486163" progId="MSGraph.Chart.8">
                  <p:embed followColorScheme="full"/>
                </p:oleObj>
              </mc:Choice>
              <mc:Fallback>
                <p:oleObj name="图表" r:id="rId3" imgW="6838931" imgH="4486163"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490788"/>
                        <a:ext cx="6699250" cy="439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noFill/>
        </p:spPr>
        <p:txBody>
          <a:bodyPr/>
          <a:lstStyle/>
          <a:p>
            <a:r>
              <a:rPr lang="zh-CN" altLang="en-US" b="1" smtClean="0">
                <a:solidFill>
                  <a:srgbClr val="FF3300"/>
                </a:solidFill>
                <a:ea typeface="华文行楷" pitchFamily="2" charset="-122"/>
              </a:rPr>
              <a:t>金融学院分工会简介</a:t>
            </a:r>
          </a:p>
        </p:txBody>
      </p:sp>
      <p:sp>
        <p:nvSpPr>
          <p:cNvPr id="73731" name="Rectangle 3"/>
          <p:cNvSpPr>
            <a:spLocks noGrp="1" noChangeArrowheads="1"/>
          </p:cNvSpPr>
          <p:nvPr>
            <p:ph type="body" sz="half" idx="1"/>
          </p:nvPr>
        </p:nvSpPr>
        <p:spPr>
          <a:xfrm>
            <a:off x="73025" y="1628775"/>
            <a:ext cx="8820150" cy="1800225"/>
          </a:xfrm>
        </p:spPr>
        <p:txBody>
          <a:bodyPr/>
          <a:lstStyle/>
          <a:p>
            <a:pPr algn="ctr">
              <a:lnSpc>
                <a:spcPct val="125000"/>
              </a:lnSpc>
              <a:spcBef>
                <a:spcPct val="0"/>
              </a:spcBef>
              <a:buFont typeface="Wingdings" pitchFamily="2" charset="2"/>
              <a:buNone/>
            </a:pPr>
            <a:r>
              <a:rPr lang="zh-CN" altLang="en-US" sz="2800" b="1" smtClean="0">
                <a:latin typeface="楷体_GB2312" pitchFamily="49" charset="-122"/>
              </a:rPr>
              <a:t>（二）分工会会员结构</a:t>
            </a:r>
          </a:p>
          <a:p>
            <a:pPr algn="l">
              <a:lnSpc>
                <a:spcPct val="125000"/>
              </a:lnSpc>
              <a:spcBef>
                <a:spcPct val="0"/>
              </a:spcBef>
              <a:buFont typeface="Wingdings" pitchFamily="2" charset="2"/>
              <a:buNone/>
            </a:pPr>
            <a:r>
              <a:rPr lang="zh-CN" altLang="en-US" sz="2400" smtClean="0">
                <a:latin typeface="楷体_GB2312" pitchFamily="49" charset="-122"/>
              </a:rPr>
              <a:t>        学院分工会现有会员</a:t>
            </a:r>
            <a:r>
              <a:rPr lang="en-US" altLang="zh-CN" sz="2400" smtClean="0">
                <a:latin typeface="楷体_GB2312" pitchFamily="49" charset="-122"/>
              </a:rPr>
              <a:t>73</a:t>
            </a:r>
            <a:r>
              <a:rPr lang="zh-CN" altLang="en-US" sz="2400" smtClean="0">
                <a:latin typeface="楷体_GB2312" pitchFamily="49" charset="-122"/>
              </a:rPr>
              <a:t>人，其中外籍会员</a:t>
            </a:r>
            <a:r>
              <a:rPr lang="en-US" altLang="zh-CN" sz="2400" smtClean="0">
                <a:latin typeface="楷体_GB2312" pitchFamily="49" charset="-122"/>
              </a:rPr>
              <a:t>1</a:t>
            </a:r>
            <a:r>
              <a:rPr lang="zh-CN" altLang="en-US" sz="2400" smtClean="0">
                <a:latin typeface="楷体_GB2312" pitchFamily="49" charset="-122"/>
              </a:rPr>
              <a:t>人，外聘人员会员</a:t>
            </a:r>
            <a:r>
              <a:rPr lang="en-US" altLang="zh-CN" sz="2400" smtClean="0">
                <a:latin typeface="楷体_GB2312" pitchFamily="49" charset="-122"/>
              </a:rPr>
              <a:t>2</a:t>
            </a:r>
            <a:r>
              <a:rPr lang="zh-CN" altLang="en-US" sz="2400" smtClean="0">
                <a:latin typeface="楷体_GB2312" pitchFamily="49" charset="-122"/>
              </a:rPr>
              <a:t>人；男会员</a:t>
            </a:r>
            <a:r>
              <a:rPr lang="en-US" altLang="zh-CN" sz="2400" smtClean="0">
                <a:latin typeface="楷体_GB2312" pitchFamily="49" charset="-122"/>
              </a:rPr>
              <a:t>33</a:t>
            </a:r>
            <a:r>
              <a:rPr lang="zh-CN" altLang="en-US" sz="2400" smtClean="0">
                <a:latin typeface="楷体_GB2312" pitchFamily="49" charset="-122"/>
              </a:rPr>
              <a:t>人，女会员</a:t>
            </a:r>
            <a:r>
              <a:rPr lang="en-US" altLang="zh-CN" sz="2400" smtClean="0">
                <a:latin typeface="楷体_GB2312" pitchFamily="49" charset="-122"/>
              </a:rPr>
              <a:t>40</a:t>
            </a:r>
            <a:r>
              <a:rPr lang="zh-CN" altLang="en-US" sz="2400" smtClean="0">
                <a:latin typeface="楷体_GB2312" pitchFamily="49" charset="-122"/>
              </a:rPr>
              <a:t>人</a:t>
            </a:r>
            <a:r>
              <a:rPr kumimoji="0" lang="zh-CN" altLang="en-US" sz="2400" smtClean="0">
                <a:latin typeface="楷体_GB2312" pitchFamily="49" charset="-122"/>
              </a:rPr>
              <a:t>。</a:t>
            </a:r>
            <a:endParaRPr lang="zh-CN" altLang="en-US" sz="2400" smtClean="0">
              <a:latin typeface="楷体_GB2312" pitchFamily="49" charset="-122"/>
            </a:endParaRPr>
          </a:p>
        </p:txBody>
      </p:sp>
      <p:graphicFrame>
        <p:nvGraphicFramePr>
          <p:cNvPr id="73732" name="Object 4"/>
          <p:cNvGraphicFramePr>
            <a:graphicFrameLocks noGrp="1" noChangeAspect="1"/>
          </p:cNvGraphicFramePr>
          <p:nvPr>
            <p:ph sz="half" idx="2"/>
          </p:nvPr>
        </p:nvGraphicFramePr>
        <p:xfrm>
          <a:off x="1258888" y="2347913"/>
          <a:ext cx="6680200" cy="4394200"/>
        </p:xfrm>
        <a:graphic>
          <a:graphicData uri="http://schemas.openxmlformats.org/presentationml/2006/ole">
            <mc:AlternateContent xmlns:mc="http://schemas.openxmlformats.org/markup-compatibility/2006">
              <mc:Choice xmlns:v="urn:schemas-microsoft-com:vml" Requires="v">
                <p:oleObj spid="_x0000_s73737" name="图表" r:id="rId3" imgW="6819863" imgH="4486163" progId="MSGraph.Chart.8">
                  <p:embed followColorScheme="full"/>
                </p:oleObj>
              </mc:Choice>
              <mc:Fallback>
                <p:oleObj name="图表" r:id="rId3" imgW="6819863" imgH="4486163"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347913"/>
                        <a:ext cx="6680200" cy="439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noFill/>
        </p:spPr>
        <p:txBody>
          <a:bodyPr/>
          <a:lstStyle/>
          <a:p>
            <a:r>
              <a:rPr lang="zh-CN" altLang="en-US" b="1" smtClean="0">
                <a:solidFill>
                  <a:srgbClr val="FF3300"/>
                </a:solidFill>
                <a:ea typeface="华文行楷" pitchFamily="2" charset="-122"/>
              </a:rPr>
              <a:t>金融学院分工会简介</a:t>
            </a:r>
          </a:p>
        </p:txBody>
      </p:sp>
      <p:sp>
        <p:nvSpPr>
          <p:cNvPr id="74755" name="Rectangle 3"/>
          <p:cNvSpPr>
            <a:spLocks noGrp="1" noChangeArrowheads="1"/>
          </p:cNvSpPr>
          <p:nvPr>
            <p:ph type="body" sz="half" idx="1"/>
          </p:nvPr>
        </p:nvSpPr>
        <p:spPr>
          <a:xfrm>
            <a:off x="539750" y="1484313"/>
            <a:ext cx="7993063" cy="649287"/>
          </a:xfrm>
        </p:spPr>
        <p:txBody>
          <a:bodyPr/>
          <a:lstStyle/>
          <a:p>
            <a:pPr algn="ctr">
              <a:lnSpc>
                <a:spcPct val="125000"/>
              </a:lnSpc>
              <a:spcBef>
                <a:spcPct val="0"/>
              </a:spcBef>
              <a:buFont typeface="Wingdings" pitchFamily="2" charset="2"/>
              <a:buNone/>
            </a:pPr>
            <a:r>
              <a:rPr lang="zh-CN" altLang="en-US" sz="2800" b="1" smtClean="0">
                <a:latin typeface="楷体_GB2312" pitchFamily="49" charset="-122"/>
              </a:rPr>
              <a:t>（三）分工会组织结构</a:t>
            </a:r>
          </a:p>
          <a:p>
            <a:pPr algn="l">
              <a:lnSpc>
                <a:spcPct val="125000"/>
              </a:lnSpc>
              <a:spcBef>
                <a:spcPct val="0"/>
              </a:spcBef>
              <a:buFont typeface="Wingdings" pitchFamily="2" charset="2"/>
              <a:buNone/>
            </a:pPr>
            <a:r>
              <a:rPr lang="zh-CN" altLang="en-US" sz="2400" smtClean="0">
                <a:latin typeface="楷体_GB2312" pitchFamily="49" charset="-122"/>
              </a:rPr>
              <a:t>        </a:t>
            </a:r>
          </a:p>
        </p:txBody>
      </p:sp>
      <p:graphicFrame>
        <p:nvGraphicFramePr>
          <p:cNvPr id="2" name="图示 1"/>
          <p:cNvGraphicFramePr/>
          <p:nvPr/>
        </p:nvGraphicFramePr>
        <p:xfrm>
          <a:off x="1906588" y="2276475"/>
          <a:ext cx="5761037" cy="3676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占位符 4"/>
          <p:cNvSpPr>
            <a:spLocks noGrp="1"/>
          </p:cNvSpPr>
          <p:nvPr>
            <p:ph type="dt" sz="quarter" idx="11"/>
          </p:nvPr>
        </p:nvSpPr>
        <p:spPr>
          <a:noFill/>
        </p:spPr>
        <p:txBody>
          <a:bodyP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84156CFE-9E21-45F5-8A42-AE99AD291352}" type="datetime2">
              <a:rPr kumimoji="0" lang="zh-CN" altLang="en-US"/>
              <a:pPr eaLnBrk="1" hangingPunct="1"/>
              <a:t>2014年12月5日</a:t>
            </a:fld>
            <a:endParaRPr kumimoji="0" lang="en-US" altLang="zh-CN"/>
          </a:p>
        </p:txBody>
      </p:sp>
      <p:sp>
        <p:nvSpPr>
          <p:cNvPr id="6147" name="Rectangle 7"/>
          <p:cNvSpPr>
            <a:spLocks noGrp="1" noChangeArrowheads="1"/>
          </p:cNvSpPr>
          <p:nvPr>
            <p:ph type="body" idx="1"/>
          </p:nvPr>
        </p:nvSpPr>
        <p:spPr>
          <a:xfrm>
            <a:off x="611188" y="1627188"/>
            <a:ext cx="7848600" cy="4681537"/>
          </a:xfrm>
        </p:spPr>
        <p:txBody>
          <a:bodyPr/>
          <a:lstStyle/>
          <a:p>
            <a:pPr algn="ctr" eaLnBrk="1" hangingPunct="1">
              <a:lnSpc>
                <a:spcPct val="120000"/>
              </a:lnSpc>
              <a:spcBef>
                <a:spcPct val="0"/>
              </a:spcBef>
              <a:buFont typeface="Wingdings" pitchFamily="2" charset="2"/>
              <a:buNone/>
            </a:pPr>
            <a:r>
              <a:rPr kumimoji="0" lang="en-US" altLang="zh-CN" sz="2800" smtClean="0"/>
              <a:t>  </a:t>
            </a:r>
            <a:r>
              <a:rPr kumimoji="0" lang="zh-CN" altLang="en-US" sz="2800" b="1" smtClean="0"/>
              <a:t>（四）</a:t>
            </a:r>
            <a:r>
              <a:rPr kumimoji="0" lang="zh-CN" altLang="en-US" sz="2800" b="1" smtClean="0">
                <a:latin typeface="楷体_GB2312" pitchFamily="49" charset="-122"/>
              </a:rPr>
              <a:t>工作定位</a:t>
            </a:r>
          </a:p>
          <a:p>
            <a:pPr algn="ctr" eaLnBrk="1" hangingPunct="1">
              <a:lnSpc>
                <a:spcPct val="120000"/>
              </a:lnSpc>
              <a:spcBef>
                <a:spcPct val="0"/>
              </a:spcBef>
              <a:buFont typeface="Wingdings" pitchFamily="2" charset="2"/>
              <a:buNone/>
            </a:pPr>
            <a:endParaRPr kumimoji="0" lang="zh-CN" altLang="en-US" sz="2800" b="1" smtClean="0">
              <a:latin typeface="楷体_GB2312" pitchFamily="49" charset="-122"/>
            </a:endParaRPr>
          </a:p>
          <a:p>
            <a:pPr lvl="1" eaLnBrk="1" hangingPunct="1">
              <a:lnSpc>
                <a:spcPct val="130000"/>
              </a:lnSpc>
              <a:spcBef>
                <a:spcPct val="0"/>
              </a:spcBef>
            </a:pPr>
            <a:r>
              <a:rPr kumimoji="0" lang="zh-CN" altLang="en-US" sz="2800" smtClean="0">
                <a:latin typeface="楷体_GB2312" pitchFamily="49" charset="-122"/>
              </a:rPr>
              <a:t>教职工和学院沟通联系的桥梁和纽带</a:t>
            </a:r>
          </a:p>
          <a:p>
            <a:pPr lvl="1" eaLnBrk="1" hangingPunct="1">
              <a:lnSpc>
                <a:spcPct val="130000"/>
              </a:lnSpc>
              <a:spcBef>
                <a:spcPct val="0"/>
              </a:spcBef>
            </a:pPr>
            <a:r>
              <a:rPr kumimoji="0" lang="zh-CN" altLang="en-US" sz="2800" smtClean="0">
                <a:latin typeface="楷体_GB2312" pitchFamily="49" charset="-122"/>
              </a:rPr>
              <a:t>学院党政领导的助手和参谋</a:t>
            </a:r>
          </a:p>
          <a:p>
            <a:pPr lvl="1" eaLnBrk="1" hangingPunct="1">
              <a:lnSpc>
                <a:spcPct val="130000"/>
              </a:lnSpc>
              <a:spcBef>
                <a:spcPct val="0"/>
              </a:spcBef>
            </a:pPr>
            <a:r>
              <a:rPr kumimoji="0" lang="zh-CN" altLang="en-US" sz="2800" smtClean="0">
                <a:latin typeface="楷体_GB2312" pitchFamily="49" charset="-122"/>
              </a:rPr>
              <a:t>教职工利益的表达者和维护者</a:t>
            </a:r>
          </a:p>
          <a:p>
            <a:pPr lvl="1" eaLnBrk="1" hangingPunct="1">
              <a:lnSpc>
                <a:spcPct val="120000"/>
              </a:lnSpc>
              <a:spcBef>
                <a:spcPct val="0"/>
              </a:spcBef>
            </a:pPr>
            <a:endParaRPr kumimoji="0" lang="zh-CN" altLang="en-US" sz="2800" smtClean="0">
              <a:latin typeface="楷体_GB2312" pitchFamily="49" charset="-122"/>
            </a:endParaRPr>
          </a:p>
          <a:p>
            <a:pPr eaLnBrk="1" hangingPunct="1">
              <a:lnSpc>
                <a:spcPct val="120000"/>
              </a:lnSpc>
              <a:spcBef>
                <a:spcPct val="0"/>
              </a:spcBef>
              <a:buFont typeface="Wingdings" pitchFamily="2" charset="2"/>
              <a:buNone/>
            </a:pPr>
            <a:r>
              <a:rPr kumimoji="0" lang="zh-CN" altLang="en-US" sz="2800" smtClean="0">
                <a:latin typeface="楷体_GB2312" pitchFamily="49" charset="-122"/>
              </a:rPr>
              <a:t>  </a:t>
            </a:r>
          </a:p>
        </p:txBody>
      </p:sp>
      <p:sp>
        <p:nvSpPr>
          <p:cNvPr id="1607694" name="Rectangle 14"/>
          <p:cNvSpPr>
            <a:spLocks noChangeArrowheads="1"/>
          </p:cNvSpPr>
          <p:nvPr/>
        </p:nvSpPr>
        <p:spPr bwMode="auto">
          <a:xfrm>
            <a:off x="323850" y="73025"/>
            <a:ext cx="8497888" cy="1268413"/>
          </a:xfrm>
          <a:prstGeom prst="rect">
            <a:avLst/>
          </a:prstGeom>
          <a:noFill/>
          <a:ln>
            <a:noFill/>
          </a:ln>
          <a:effectLst>
            <a:outerShdw dist="71842" dir="2700000" algn="ctr" rotWithShape="0">
              <a:srgbClr val="FFD9D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zh-CN" altLang="en-US" sz="4400" b="1">
                <a:solidFill>
                  <a:srgbClr val="FF3300"/>
                </a:solidFill>
                <a:effectLst>
                  <a:outerShdw blurRad="38100" dist="38100" dir="2700000" algn="tl">
                    <a:srgbClr val="C0C0C0"/>
                  </a:outerShdw>
                </a:effectLst>
                <a:latin typeface="Arial" charset="0"/>
                <a:ea typeface="华文行楷" pitchFamily="2" charset="-122"/>
              </a:rPr>
              <a:t>金融学院分工会简介</a:t>
            </a:r>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日期占位符 4"/>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D1AEE8E7-6446-4821-AA40-4847D81A8D04}" type="datetime2">
              <a:rPr kumimoji="0" lang="zh-CN" altLang="en-US" sz="1200"/>
              <a:pPr eaLnBrk="1" hangingPunct="1"/>
              <a:t>2014年12月5日</a:t>
            </a:fld>
            <a:endParaRPr kumimoji="0" lang="en-US" altLang="zh-CN" sz="1200"/>
          </a:p>
        </p:txBody>
      </p:sp>
      <p:sp>
        <p:nvSpPr>
          <p:cNvPr id="76803" name="Rectangle 7"/>
          <p:cNvSpPr>
            <a:spLocks noGrp="1" noChangeArrowheads="1"/>
          </p:cNvSpPr>
          <p:nvPr>
            <p:ph type="body" idx="4294967295"/>
          </p:nvPr>
        </p:nvSpPr>
        <p:spPr>
          <a:xfrm>
            <a:off x="611188" y="1555750"/>
            <a:ext cx="7848600" cy="4681538"/>
          </a:xfrm>
        </p:spPr>
        <p:txBody>
          <a:bodyPr/>
          <a:lstStyle/>
          <a:p>
            <a:pPr algn="ctr" eaLnBrk="1" hangingPunct="1">
              <a:lnSpc>
                <a:spcPct val="120000"/>
              </a:lnSpc>
              <a:spcBef>
                <a:spcPct val="0"/>
              </a:spcBef>
              <a:buFont typeface="Wingdings" pitchFamily="2" charset="2"/>
              <a:buNone/>
            </a:pPr>
            <a:r>
              <a:rPr kumimoji="0" lang="zh-CN" altLang="en-US" sz="2800" b="1" smtClean="0">
                <a:latin typeface="楷体_GB2312" pitchFamily="49" charset="-122"/>
              </a:rPr>
              <a:t>（五）工作思路</a:t>
            </a:r>
          </a:p>
          <a:p>
            <a:pPr algn="ctr" eaLnBrk="1" hangingPunct="1">
              <a:lnSpc>
                <a:spcPct val="120000"/>
              </a:lnSpc>
              <a:spcBef>
                <a:spcPct val="0"/>
              </a:spcBef>
              <a:buFont typeface="Wingdings" pitchFamily="2" charset="2"/>
              <a:buNone/>
            </a:pPr>
            <a:endParaRPr kumimoji="0" lang="zh-CN" altLang="en-US" sz="2800" b="1" smtClean="0">
              <a:latin typeface="楷体_GB2312" pitchFamily="49" charset="-122"/>
            </a:endParaRPr>
          </a:p>
          <a:p>
            <a:pPr lvl="1" eaLnBrk="1" hangingPunct="1">
              <a:lnSpc>
                <a:spcPct val="130000"/>
              </a:lnSpc>
              <a:spcBef>
                <a:spcPct val="0"/>
              </a:spcBef>
            </a:pPr>
            <a:r>
              <a:rPr kumimoji="0" lang="zh-CN" altLang="en-US" sz="2800" smtClean="0">
                <a:latin typeface="楷体_GB2312" pitchFamily="49" charset="-122"/>
              </a:rPr>
              <a:t>辅助党政执行和落实学院总体发展目标</a:t>
            </a:r>
          </a:p>
          <a:p>
            <a:pPr lvl="1" eaLnBrk="1" hangingPunct="1">
              <a:lnSpc>
                <a:spcPct val="130000"/>
              </a:lnSpc>
              <a:spcBef>
                <a:spcPct val="0"/>
              </a:spcBef>
            </a:pPr>
            <a:r>
              <a:rPr kumimoji="0" lang="zh-CN" altLang="en-US" sz="2800" smtClean="0">
                <a:latin typeface="楷体_GB2312" pitchFamily="49" charset="-122"/>
              </a:rPr>
              <a:t>调研和了解教职工的需求和问题</a:t>
            </a:r>
          </a:p>
          <a:p>
            <a:pPr lvl="1" eaLnBrk="1" hangingPunct="1">
              <a:lnSpc>
                <a:spcPct val="130000"/>
              </a:lnSpc>
              <a:spcBef>
                <a:spcPct val="0"/>
              </a:spcBef>
            </a:pPr>
            <a:r>
              <a:rPr kumimoji="0" lang="zh-CN" altLang="en-US" sz="2800" smtClean="0">
                <a:latin typeface="楷体_GB2312" pitchFamily="49" charset="-122"/>
              </a:rPr>
              <a:t>维护教职工利益，促进民主管理，丰富教职工生活</a:t>
            </a:r>
          </a:p>
          <a:p>
            <a:pPr lvl="1" eaLnBrk="1" hangingPunct="1">
              <a:lnSpc>
                <a:spcPct val="130000"/>
              </a:lnSpc>
              <a:spcBef>
                <a:spcPct val="0"/>
              </a:spcBef>
            </a:pPr>
            <a:r>
              <a:rPr kumimoji="0" lang="zh-CN" altLang="en-US" sz="2800" smtClean="0">
                <a:latin typeface="楷体_GB2312" pitchFamily="49" charset="-122"/>
              </a:rPr>
              <a:t>营造和谐氛围，关注教工发展</a:t>
            </a:r>
          </a:p>
        </p:txBody>
      </p:sp>
      <p:sp>
        <p:nvSpPr>
          <p:cNvPr id="1607694" name="Rectangle 14"/>
          <p:cNvSpPr>
            <a:spLocks noChangeArrowheads="1"/>
          </p:cNvSpPr>
          <p:nvPr/>
        </p:nvSpPr>
        <p:spPr bwMode="auto">
          <a:xfrm>
            <a:off x="323850" y="73025"/>
            <a:ext cx="8497888" cy="1268413"/>
          </a:xfrm>
          <a:prstGeom prst="rect">
            <a:avLst/>
          </a:prstGeom>
          <a:noFill/>
          <a:ln>
            <a:noFill/>
          </a:ln>
          <a:effectLst>
            <a:outerShdw dist="71842" dir="2700000" algn="ctr" rotWithShape="0">
              <a:srgbClr val="FFD9D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zh-CN" altLang="en-US" sz="4400" b="1">
                <a:solidFill>
                  <a:srgbClr val="FF3300"/>
                </a:solidFill>
                <a:effectLst>
                  <a:outerShdw blurRad="38100" dist="38100" dir="2700000" algn="tl">
                    <a:srgbClr val="C0C0C0"/>
                  </a:outerShdw>
                </a:effectLst>
                <a:latin typeface="Arial" charset="0"/>
                <a:ea typeface="华文行楷" pitchFamily="2" charset="-122"/>
              </a:rPr>
              <a:t>金融学院分工会简介</a:t>
            </a:r>
          </a:p>
        </p:txBody>
      </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日期占位符 4"/>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kumimoji="1">
                <a:solidFill>
                  <a:schemeClr val="tx1"/>
                </a:solidFill>
                <a:latin typeface="Verdana" pitchFamily="34" charset="0"/>
                <a:ea typeface="宋体" pitchFamily="2" charset="-122"/>
              </a:defRPr>
            </a:lvl1pPr>
            <a:lvl2pPr marL="742950" indent="-285750" algn="l" eaLnBrk="0" hangingPunct="0">
              <a:defRPr kumimoji="1">
                <a:solidFill>
                  <a:schemeClr val="tx1"/>
                </a:solidFill>
                <a:latin typeface="Verdana" pitchFamily="34" charset="0"/>
                <a:ea typeface="宋体" pitchFamily="2" charset="-122"/>
              </a:defRPr>
            </a:lvl2pPr>
            <a:lvl3pPr marL="1143000" indent="-228600" algn="l" eaLnBrk="0" hangingPunct="0">
              <a:defRPr kumimoji="1">
                <a:solidFill>
                  <a:schemeClr val="tx1"/>
                </a:solidFill>
                <a:latin typeface="Verdana" pitchFamily="34" charset="0"/>
                <a:ea typeface="宋体" pitchFamily="2" charset="-122"/>
              </a:defRPr>
            </a:lvl3pPr>
            <a:lvl4pPr marL="1600200" indent="-228600" algn="l" eaLnBrk="0" hangingPunct="0">
              <a:defRPr kumimoji="1">
                <a:solidFill>
                  <a:schemeClr val="tx1"/>
                </a:solidFill>
                <a:latin typeface="Verdana" pitchFamily="34" charset="0"/>
                <a:ea typeface="宋体" pitchFamily="2" charset="-122"/>
              </a:defRPr>
            </a:lvl4pPr>
            <a:lvl5pPr marL="2057400" indent="-228600" algn="l" eaLnBrk="0" hangingPunct="0">
              <a:defRPr kumimoji="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kumimoji="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kumimoji="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kumimoji="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kumimoji="1">
                <a:solidFill>
                  <a:schemeClr val="tx1"/>
                </a:solidFill>
                <a:latin typeface="Verdana" pitchFamily="34" charset="0"/>
                <a:ea typeface="宋体" pitchFamily="2" charset="-122"/>
              </a:defRPr>
            </a:lvl9pPr>
          </a:lstStyle>
          <a:p>
            <a:pPr eaLnBrk="1" hangingPunct="1"/>
            <a:fld id="{E140BCAA-C883-4E61-9DF7-2AA03646222D}" type="datetime2">
              <a:rPr kumimoji="0" lang="zh-CN" altLang="en-US" sz="1200"/>
              <a:pPr eaLnBrk="1" hangingPunct="1"/>
              <a:t>2014年12月5日</a:t>
            </a:fld>
            <a:endParaRPr kumimoji="0" lang="en-US" altLang="zh-CN" sz="1200"/>
          </a:p>
        </p:txBody>
      </p:sp>
      <p:sp>
        <p:nvSpPr>
          <p:cNvPr id="2040834" name="Rectangle 2"/>
          <p:cNvSpPr>
            <a:spLocks noGrp="1" noChangeArrowheads="1"/>
          </p:cNvSpPr>
          <p:nvPr>
            <p:ph type="title" idx="4294967295"/>
          </p:nvPr>
        </p:nvSpPr>
        <p:spPr/>
        <p:txBody>
          <a:bodyPr/>
          <a:lstStyle/>
          <a:p>
            <a:pPr eaLnBrk="1" hangingPunct="1"/>
            <a:r>
              <a:rPr lang="zh-CN" altLang="en-US" b="1" smtClean="0">
                <a:solidFill>
                  <a:srgbClr val="FF3300"/>
                </a:solidFill>
                <a:ea typeface="华文行楷" pitchFamily="2" charset="-122"/>
              </a:rPr>
              <a:t>民主建设</a:t>
            </a:r>
          </a:p>
        </p:txBody>
      </p:sp>
      <p:sp>
        <p:nvSpPr>
          <p:cNvPr id="82948" name="Rectangle 3"/>
          <p:cNvSpPr>
            <a:spLocks noGrp="1" noChangeArrowheads="1"/>
          </p:cNvSpPr>
          <p:nvPr>
            <p:ph type="body" idx="4294967295"/>
          </p:nvPr>
        </p:nvSpPr>
        <p:spPr>
          <a:xfrm>
            <a:off x="1403350" y="1270000"/>
            <a:ext cx="7064375" cy="4535488"/>
          </a:xfrm>
        </p:spPr>
        <p:txBody>
          <a:bodyPr/>
          <a:lstStyle/>
          <a:p>
            <a:pPr eaLnBrk="1" hangingPunct="1"/>
            <a:endParaRPr kumimoji="0" lang="zh-CN" altLang="en-US" sz="3200" b="1" smtClean="0">
              <a:solidFill>
                <a:schemeClr val="accent2"/>
              </a:solidFill>
            </a:endParaRPr>
          </a:p>
          <a:p>
            <a:pPr eaLnBrk="1" hangingPunct="1"/>
            <a:r>
              <a:rPr kumimoji="0" lang="zh-CN" altLang="en-US" sz="3200" b="1" smtClean="0">
                <a:solidFill>
                  <a:srgbClr val="0066FF"/>
                </a:solidFill>
              </a:rPr>
              <a:t>领导高度重视</a:t>
            </a:r>
          </a:p>
          <a:p>
            <a:pPr eaLnBrk="1" hangingPunct="1"/>
            <a:r>
              <a:rPr kumimoji="0" lang="zh-CN" altLang="en-US" sz="3200" b="1" smtClean="0">
                <a:solidFill>
                  <a:srgbClr val="0066FF"/>
                </a:solidFill>
              </a:rPr>
              <a:t>制度严格保障</a:t>
            </a:r>
          </a:p>
          <a:p>
            <a:pPr eaLnBrk="1" hangingPunct="1"/>
            <a:r>
              <a:rPr kumimoji="0" lang="zh-CN" altLang="en-US" sz="3200" b="1" smtClean="0">
                <a:solidFill>
                  <a:srgbClr val="0066FF"/>
                </a:solidFill>
              </a:rPr>
              <a:t>经费充足支持</a:t>
            </a:r>
          </a:p>
          <a:p>
            <a:pPr eaLnBrk="1" hangingPunct="1"/>
            <a:r>
              <a:rPr kumimoji="0" lang="zh-CN" altLang="en-US" sz="3200" b="1" smtClean="0">
                <a:solidFill>
                  <a:srgbClr val="0066FF"/>
                </a:solidFill>
                <a:latin typeface="楷体_GB2312" pitchFamily="49" charset="-122"/>
              </a:rPr>
              <a:t>决策积极参与</a:t>
            </a:r>
          </a:p>
          <a:p>
            <a:pPr eaLnBrk="1" hangingPunct="1"/>
            <a:r>
              <a:rPr kumimoji="0" lang="zh-CN" altLang="en-US" sz="3200" b="1" smtClean="0">
                <a:solidFill>
                  <a:srgbClr val="0066FF"/>
                </a:solidFill>
                <a:latin typeface="楷体_GB2312" pitchFamily="49" charset="-122"/>
              </a:rPr>
              <a:t>民主充分实施</a:t>
            </a:r>
            <a:endParaRPr kumimoji="0" lang="zh-CN" altLang="en-US" sz="3200" b="1" smtClean="0">
              <a:solidFill>
                <a:srgbClr val="0066FF"/>
              </a:solidFill>
            </a:endParaRPr>
          </a:p>
          <a:p>
            <a:pPr eaLnBrk="1" hangingPunct="1"/>
            <a:endParaRPr kumimoji="0" lang="zh-CN" altLang="en-US" sz="3200" b="1" smtClean="0">
              <a:solidFill>
                <a:srgbClr val="0066FF"/>
              </a:solidFill>
            </a:endParaRPr>
          </a:p>
        </p:txBody>
      </p:sp>
    </p:spTree>
  </p:cSld>
  <p:clrMapOvr>
    <a:masterClrMapping/>
  </p:clrMapOvr>
  <p:transition spd="med">
    <p:blinds dir="vert"/>
  </p:transition>
  <p:timing>
    <p:tnLst>
      <p:par>
        <p:cTn id="1" dur="indefinite" restart="never" nodeType="tmRoot"/>
      </p:par>
    </p:tnLst>
  </p:timing>
</p:sld>
</file>

<file path=ppt/theme/theme1.xml><?xml version="1.0" encoding="utf-8"?>
<a:theme xmlns:a="http://schemas.openxmlformats.org/drawingml/2006/main" name="www.chinahcm.com">
  <a:themeElements>
    <a:clrScheme name="www.chinahcm.com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www.chinahcm.com">
      <a:majorFont>
        <a:latin typeface="Arial"/>
        <a:ea typeface="黑体"/>
        <a:cs typeface=""/>
      </a:majorFont>
      <a:minorFont>
        <a:latin typeface="Times New Roman"/>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1800" b="0" i="0" u="none" strike="noStrike" cap="none" normalizeH="0" baseline="0" smtClean="0">
            <a:ln>
              <a:noFill/>
            </a:ln>
            <a:solidFill>
              <a:schemeClr val="tx1"/>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1800" b="0" i="0" u="none" strike="noStrike" cap="none" normalizeH="0" baseline="0" smtClean="0">
            <a:ln>
              <a:noFill/>
            </a:ln>
            <a:solidFill>
              <a:schemeClr val="tx1"/>
            </a:solidFill>
            <a:effectLst/>
            <a:latin typeface="Verdana" pitchFamily="34" charset="0"/>
            <a:ea typeface="宋体" pitchFamily="2" charset="-122"/>
          </a:defRPr>
        </a:defPPr>
      </a:lstStyle>
    </a:lnDef>
  </a:objectDefaults>
  <a:extraClrSchemeLst>
    <a:extraClrScheme>
      <a:clrScheme name="www.chinahcm.com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www.chinahcm.com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www.chinahcm.com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www.chinahcm.com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www.chinahcm.com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www.chinahcm.com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www.chinahcm.com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www.chinahcm.com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www.chinahcm.com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虚怀若谷</Template>
  <TotalTime>59569</TotalTime>
  <Words>1732</Words>
  <Application>Microsoft Office PowerPoint</Application>
  <PresentationFormat>全屏显示(4:3)</PresentationFormat>
  <Paragraphs>218</Paragraphs>
  <Slides>37</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39" baseType="lpstr">
      <vt:lpstr>www.chinahcm.com</vt:lpstr>
      <vt:lpstr>图表</vt:lpstr>
      <vt:lpstr>营造和谐氛围 关注教工成长  助力学院发展  </vt:lpstr>
      <vt:lpstr>汇报内容</vt:lpstr>
      <vt:lpstr>金融学院分工会简介</vt:lpstr>
      <vt:lpstr>金融学院分工会简介</vt:lpstr>
      <vt:lpstr>金融学院分工会简介</vt:lpstr>
      <vt:lpstr>金融学院分工会简介</vt:lpstr>
      <vt:lpstr>PowerPoint 演示文稿</vt:lpstr>
      <vt:lpstr>PowerPoint 演示文稿</vt:lpstr>
      <vt:lpstr>民主建设</vt:lpstr>
      <vt:lpstr>民主建设</vt:lpstr>
      <vt:lpstr>民主建设</vt:lpstr>
      <vt:lpstr>民主建设</vt:lpstr>
      <vt:lpstr>民主建设</vt:lpstr>
      <vt:lpstr>民主建设</vt:lpstr>
      <vt:lpstr>民主建设</vt:lpstr>
      <vt:lpstr>民主建设</vt:lpstr>
      <vt:lpstr>文化建设</vt:lpstr>
      <vt:lpstr>文化建设</vt:lpstr>
      <vt:lpstr>文化建设</vt:lpstr>
      <vt:lpstr>文化建设</vt:lpstr>
      <vt:lpstr>文化建设</vt:lpstr>
      <vt:lpstr>文化建设</vt:lpstr>
      <vt:lpstr>文化建设</vt:lpstr>
      <vt:lpstr>文化建设</vt:lpstr>
      <vt:lpstr>文化建设</vt:lpstr>
      <vt:lpstr>文化建设</vt:lpstr>
      <vt:lpstr>维权办实事</vt:lpstr>
      <vt:lpstr>维权办实事</vt:lpstr>
      <vt:lpstr>维权办实事</vt:lpstr>
      <vt:lpstr>维权办实事</vt:lpstr>
      <vt:lpstr>特色工作</vt:lpstr>
      <vt:lpstr>特色工作</vt:lpstr>
      <vt:lpstr>特色工作</vt:lpstr>
      <vt:lpstr>特色工作</vt:lpstr>
      <vt:lpstr>特色工作</vt:lpstr>
      <vt:lpstr>特色工作</vt:lpstr>
      <vt:lpstr>谢谢大家，敬请批评指正！ </vt:lpstr>
    </vt:vector>
  </TitlesOfParts>
  <Company>hzy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金融学院本科评建汇报</dc:title>
  <dc:creator>吴军</dc:creator>
  <cp:lastModifiedBy>金融学院</cp:lastModifiedBy>
  <cp:revision>549</cp:revision>
  <dcterms:created xsi:type="dcterms:W3CDTF">2005-06-24T12:18:05Z</dcterms:created>
  <dcterms:modified xsi:type="dcterms:W3CDTF">2014-12-05T08:18:10Z</dcterms:modified>
</cp:coreProperties>
</file>